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743" r:id="rId2"/>
    <p:sldId id="3771" r:id="rId3"/>
    <p:sldId id="3820" r:id="rId4"/>
    <p:sldId id="3758" r:id="rId5"/>
    <p:sldId id="3759" r:id="rId6"/>
    <p:sldId id="3760" r:id="rId7"/>
    <p:sldId id="3761" r:id="rId8"/>
    <p:sldId id="3762" r:id="rId9"/>
    <p:sldId id="3763" r:id="rId10"/>
    <p:sldId id="3786" r:id="rId11"/>
    <p:sldId id="3787" r:id="rId12"/>
    <p:sldId id="3788" r:id="rId13"/>
    <p:sldId id="3789" r:id="rId14"/>
    <p:sldId id="3790" r:id="rId15"/>
    <p:sldId id="3791" r:id="rId16"/>
    <p:sldId id="3792" r:id="rId17"/>
    <p:sldId id="3824" r:id="rId18"/>
    <p:sldId id="3826" r:id="rId19"/>
    <p:sldId id="3827" r:id="rId20"/>
    <p:sldId id="3825" r:id="rId21"/>
    <p:sldId id="3828" r:id="rId22"/>
    <p:sldId id="3829" r:id="rId23"/>
    <p:sldId id="3830" r:id="rId24"/>
    <p:sldId id="3831" r:id="rId25"/>
    <p:sldId id="3832" r:id="rId26"/>
    <p:sldId id="3833" r:id="rId27"/>
    <p:sldId id="3834" r:id="rId28"/>
    <p:sldId id="3835" r:id="rId29"/>
    <p:sldId id="3837" r:id="rId30"/>
    <p:sldId id="3838" r:id="rId31"/>
    <p:sldId id="3839" r:id="rId32"/>
    <p:sldId id="3840" r:id="rId33"/>
    <p:sldId id="3841" r:id="rId34"/>
    <p:sldId id="3842" r:id="rId35"/>
    <p:sldId id="3843" r:id="rId36"/>
    <p:sldId id="3844" r:id="rId37"/>
    <p:sldId id="3845" r:id="rId38"/>
    <p:sldId id="3846" r:id="rId39"/>
    <p:sldId id="3847" r:id="rId40"/>
    <p:sldId id="3848" r:id="rId41"/>
    <p:sldId id="3849" r:id="rId42"/>
    <p:sldId id="3850" r:id="rId43"/>
    <p:sldId id="3851" r:id="rId44"/>
    <p:sldId id="3852" r:id="rId45"/>
    <p:sldId id="3853" r:id="rId46"/>
    <p:sldId id="3854" r:id="rId47"/>
    <p:sldId id="3855" r:id="rId48"/>
    <p:sldId id="3856" r:id="rId49"/>
    <p:sldId id="3857" r:id="rId50"/>
    <p:sldId id="3858" r:id="rId51"/>
    <p:sldId id="3754" r:id="rId52"/>
    <p:sldId id="3821" r:id="rId53"/>
    <p:sldId id="3823" r:id="rId54"/>
    <p:sldId id="382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A9706-4E76-478D-BF44-0245C6947359}" v="206" dt="2019-08-01T10:55:35.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19" autoAdjust="0"/>
  </p:normalViewPr>
  <p:slideViewPr>
    <p:cSldViewPr snapToGrid="0">
      <p:cViewPr varScale="1">
        <p:scale>
          <a:sx n="29" d="100"/>
          <a:sy n="29" d="100"/>
        </p:scale>
        <p:origin x="891" y="39"/>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Angus" userId="5223f690-cab0-4654-971f-074d92da8191" providerId="ADAL" clId="{215A1BE7-B338-4594-9B78-412FA1C1FEEC}"/>
  </pc:docChgLst>
  <pc:docChgLst>
    <pc:chgData name="Richard Angus" userId="5223f690-cab0-4654-971f-074d92da8191" providerId="ADAL" clId="{6BDC7D04-50F5-493B-A863-4387197215DC}"/>
    <pc:docChg chg="undo custSel addSld delSld modSld">
      <pc:chgData name="Richard Angus" userId="5223f690-cab0-4654-971f-074d92da8191" providerId="ADAL" clId="{6BDC7D04-50F5-493B-A863-4387197215DC}" dt="2019-05-08T10:50:58.571" v="1249" actId="1076"/>
      <pc:docMkLst>
        <pc:docMk/>
      </pc:docMkLst>
      <pc:sldChg chg="modSp">
        <pc:chgData name="Richard Angus" userId="5223f690-cab0-4654-971f-074d92da8191" providerId="ADAL" clId="{6BDC7D04-50F5-493B-A863-4387197215DC}" dt="2019-05-08T08:14:03.160" v="9" actId="20577"/>
        <pc:sldMkLst>
          <pc:docMk/>
          <pc:sldMk cId="1721688724" sldId="3743"/>
        </pc:sldMkLst>
        <pc:spChg chg="mod">
          <ac:chgData name="Richard Angus" userId="5223f690-cab0-4654-971f-074d92da8191" providerId="ADAL" clId="{6BDC7D04-50F5-493B-A863-4387197215DC}" dt="2019-05-08T08:14:03.160" v="9" actId="20577"/>
          <ac:spMkLst>
            <pc:docMk/>
            <pc:sldMk cId="1721688724" sldId="3743"/>
            <ac:spMk id="7" creationId="{B1069BD4-79AF-4731-BB22-1B77F1ECF016}"/>
          </ac:spMkLst>
        </pc:spChg>
      </pc:sldChg>
      <pc:sldChg chg="modSp">
        <pc:chgData name="Richard Angus" userId="5223f690-cab0-4654-971f-074d92da8191" providerId="ADAL" clId="{6BDC7D04-50F5-493B-A863-4387197215DC}" dt="2019-05-08T09:47:10.821" v="424" actId="14100"/>
        <pc:sldMkLst>
          <pc:docMk/>
          <pc:sldMk cId="652239733" sldId="3754"/>
        </pc:sldMkLst>
        <pc:spChg chg="mod">
          <ac:chgData name="Richard Angus" userId="5223f690-cab0-4654-971f-074d92da8191" providerId="ADAL" clId="{6BDC7D04-50F5-493B-A863-4387197215DC}" dt="2019-05-08T09:47:10.821" v="424" actId="14100"/>
          <ac:spMkLst>
            <pc:docMk/>
            <pc:sldMk cId="652239733" sldId="3754"/>
            <ac:spMk id="3" creationId="{91C8CEF2-B403-444E-8543-5C0846579397}"/>
          </ac:spMkLst>
        </pc:spChg>
      </pc:sldChg>
      <pc:sldChg chg="modSp">
        <pc:chgData name="Richard Angus" userId="5223f690-cab0-4654-971f-074d92da8191" providerId="ADAL" clId="{6BDC7D04-50F5-493B-A863-4387197215DC}" dt="2019-05-08T08:49:56.345" v="11" actId="20577"/>
        <pc:sldMkLst>
          <pc:docMk/>
          <pc:sldMk cId="794979549" sldId="3758"/>
        </pc:sldMkLst>
        <pc:spChg chg="mod">
          <ac:chgData name="Richard Angus" userId="5223f690-cab0-4654-971f-074d92da8191" providerId="ADAL" clId="{6BDC7D04-50F5-493B-A863-4387197215DC}" dt="2019-05-08T08:49:56.345" v="11" actId="20577"/>
          <ac:spMkLst>
            <pc:docMk/>
            <pc:sldMk cId="794979549" sldId="3758"/>
            <ac:spMk id="3" creationId="{FAC28D53-1C1C-40D9-9E34-66DD055EE352}"/>
          </ac:spMkLst>
        </pc:spChg>
      </pc:sldChg>
      <pc:sldChg chg="modSp">
        <pc:chgData name="Richard Angus" userId="5223f690-cab0-4654-971f-074d92da8191" providerId="ADAL" clId="{6BDC7D04-50F5-493B-A863-4387197215DC}" dt="2019-05-08T09:10:38.721" v="12" actId="313"/>
        <pc:sldMkLst>
          <pc:docMk/>
          <pc:sldMk cId="403256529" sldId="3760"/>
        </pc:sldMkLst>
        <pc:spChg chg="mod">
          <ac:chgData name="Richard Angus" userId="5223f690-cab0-4654-971f-074d92da8191" providerId="ADAL" clId="{6BDC7D04-50F5-493B-A863-4387197215DC}" dt="2019-05-08T09:10:38.721" v="12" actId="313"/>
          <ac:spMkLst>
            <pc:docMk/>
            <pc:sldMk cId="403256529" sldId="3760"/>
            <ac:spMk id="3" creationId="{FAC28D53-1C1C-40D9-9E34-66DD055EE352}"/>
          </ac:spMkLst>
        </pc:spChg>
      </pc:sldChg>
      <pc:sldChg chg="modSp">
        <pc:chgData name="Richard Angus" userId="5223f690-cab0-4654-971f-074d92da8191" providerId="ADAL" clId="{6BDC7D04-50F5-493B-A863-4387197215DC}" dt="2019-05-08T09:12:20.112" v="13" actId="313"/>
        <pc:sldMkLst>
          <pc:docMk/>
          <pc:sldMk cId="1023138530" sldId="3761"/>
        </pc:sldMkLst>
        <pc:spChg chg="mod">
          <ac:chgData name="Richard Angus" userId="5223f690-cab0-4654-971f-074d92da8191" providerId="ADAL" clId="{6BDC7D04-50F5-493B-A863-4387197215DC}" dt="2019-05-08T09:12:20.112" v="13" actId="313"/>
          <ac:spMkLst>
            <pc:docMk/>
            <pc:sldMk cId="1023138530" sldId="3761"/>
            <ac:spMk id="3" creationId="{FAC28D53-1C1C-40D9-9E34-66DD055EE352}"/>
          </ac:spMkLst>
        </pc:spChg>
      </pc:sldChg>
      <pc:sldChg chg="addSp delSp modSp">
        <pc:chgData name="Richard Angus" userId="5223f690-cab0-4654-971f-074d92da8191" providerId="ADAL" clId="{6BDC7D04-50F5-493B-A863-4387197215DC}" dt="2019-05-08T10:50:58.571" v="1249" actId="1076"/>
        <pc:sldMkLst>
          <pc:docMk/>
          <pc:sldMk cId="1409382696" sldId="3771"/>
        </pc:sldMkLst>
        <pc:spChg chg="mod">
          <ac:chgData name="Richard Angus" userId="5223f690-cab0-4654-971f-074d92da8191" providerId="ADAL" clId="{6BDC7D04-50F5-493B-A863-4387197215DC}" dt="2019-05-08T10:50:46.147" v="1243" actId="20577"/>
          <ac:spMkLst>
            <pc:docMk/>
            <pc:sldMk cId="1409382696" sldId="3771"/>
            <ac:spMk id="3" creationId="{FAC28D53-1C1C-40D9-9E34-66DD055EE352}"/>
          </ac:spMkLst>
        </pc:spChg>
        <pc:spChg chg="add del mod">
          <ac:chgData name="Richard Angus" userId="5223f690-cab0-4654-971f-074d92da8191" providerId="ADAL" clId="{6BDC7D04-50F5-493B-A863-4387197215DC}" dt="2019-05-08T10:50:53.529" v="1246" actId="478"/>
          <ac:spMkLst>
            <pc:docMk/>
            <pc:sldMk cId="1409382696" sldId="3771"/>
            <ac:spMk id="5" creationId="{E5CEA572-6677-49F2-9293-206115EE501D}"/>
          </ac:spMkLst>
        </pc:spChg>
        <pc:spChg chg="del">
          <ac:chgData name="Richard Angus" userId="5223f690-cab0-4654-971f-074d92da8191" providerId="ADAL" clId="{6BDC7D04-50F5-493B-A863-4387197215DC}" dt="2019-05-08T10:50:56.393" v="1247" actId="478"/>
          <ac:spMkLst>
            <pc:docMk/>
            <pc:sldMk cId="1409382696" sldId="3771"/>
            <ac:spMk id="14" creationId="{9AC9F705-8803-4173-9A09-EF24D1F439EA}"/>
          </ac:spMkLst>
        </pc:spChg>
        <pc:picChg chg="del">
          <ac:chgData name="Richard Angus" userId="5223f690-cab0-4654-971f-074d92da8191" providerId="ADAL" clId="{6BDC7D04-50F5-493B-A863-4387197215DC}" dt="2019-05-08T10:50:50.540" v="1244" actId="478"/>
          <ac:picMkLst>
            <pc:docMk/>
            <pc:sldMk cId="1409382696" sldId="3771"/>
            <ac:picMk id="13" creationId="{88185AE6-B827-4BBE-9780-E1BBC38E9658}"/>
          </ac:picMkLst>
        </pc:picChg>
        <pc:picChg chg="del">
          <ac:chgData name="Richard Angus" userId="5223f690-cab0-4654-971f-074d92da8191" providerId="ADAL" clId="{6BDC7D04-50F5-493B-A863-4387197215DC}" dt="2019-05-08T10:50:57.420" v="1248" actId="478"/>
          <ac:picMkLst>
            <pc:docMk/>
            <pc:sldMk cId="1409382696" sldId="3771"/>
            <ac:picMk id="16" creationId="{CD814D86-D788-4FB6-A715-B77D753331B7}"/>
          </ac:picMkLst>
        </pc:picChg>
        <pc:picChg chg="add mod">
          <ac:chgData name="Richard Angus" userId="5223f690-cab0-4654-971f-074d92da8191" providerId="ADAL" clId="{6BDC7D04-50F5-493B-A863-4387197215DC}" dt="2019-05-08T10:50:58.571" v="1249" actId="1076"/>
          <ac:picMkLst>
            <pc:docMk/>
            <pc:sldMk cId="1409382696" sldId="3771"/>
            <ac:picMk id="35842" creationId="{61A5D185-7360-4BA4-8207-0AC4CEDCFCE3}"/>
          </ac:picMkLst>
        </pc:picChg>
      </pc:sldChg>
      <pc:sldChg chg="addSp modSp add">
        <pc:chgData name="Richard Angus" userId="5223f690-cab0-4654-971f-074d92da8191" providerId="ADAL" clId="{6BDC7D04-50F5-493B-A863-4387197215DC}" dt="2019-05-08T09:16:06.712" v="106" actId="1076"/>
        <pc:sldMkLst>
          <pc:docMk/>
          <pc:sldMk cId="2145018555" sldId="3786"/>
        </pc:sldMkLst>
        <pc:spChg chg="add mod">
          <ac:chgData name="Richard Angus" userId="5223f690-cab0-4654-971f-074d92da8191" providerId="ADAL" clId="{6BDC7D04-50F5-493B-A863-4387197215DC}" dt="2019-05-08T09:15:17.707" v="86" actId="14100"/>
          <ac:spMkLst>
            <pc:docMk/>
            <pc:sldMk cId="2145018555" sldId="3786"/>
            <ac:spMk id="2" creationId="{994A7FF5-03BC-4758-B368-596CDB09B1B5}"/>
          </ac:spMkLst>
        </pc:spChg>
        <pc:spChg chg="mod">
          <ac:chgData name="Richard Angus" userId="5223f690-cab0-4654-971f-074d92da8191" providerId="ADAL" clId="{6BDC7D04-50F5-493B-A863-4387197215DC}" dt="2019-05-08T09:14:45.873" v="82" actId="14100"/>
          <ac:spMkLst>
            <pc:docMk/>
            <pc:sldMk cId="2145018555" sldId="3786"/>
            <ac:spMk id="3" creationId="{FAC28D53-1C1C-40D9-9E34-66DD055EE352}"/>
          </ac:spMkLst>
        </pc:spChg>
        <pc:spChg chg="mod">
          <ac:chgData name="Richard Angus" userId="5223f690-cab0-4654-971f-074d92da8191" providerId="ADAL" clId="{6BDC7D04-50F5-493B-A863-4387197215DC}" dt="2019-05-08T09:14:20.186" v="47" actId="20577"/>
          <ac:spMkLst>
            <pc:docMk/>
            <pc:sldMk cId="2145018555" sldId="3786"/>
            <ac:spMk id="4" creationId="{71AD86E1-F76A-4112-9EC9-A0D341A7FEFF}"/>
          </ac:spMkLst>
        </pc:spChg>
        <pc:spChg chg="add mod">
          <ac:chgData name="Richard Angus" userId="5223f690-cab0-4654-971f-074d92da8191" providerId="ADAL" clId="{6BDC7D04-50F5-493B-A863-4387197215DC}" dt="2019-05-08T09:15:53.209" v="103" actId="14100"/>
          <ac:spMkLst>
            <pc:docMk/>
            <pc:sldMk cId="2145018555" sldId="3786"/>
            <ac:spMk id="9" creationId="{DB4A5CA0-17F8-46E4-93C3-51F3EF3866A6}"/>
          </ac:spMkLst>
        </pc:spChg>
        <pc:picChg chg="add mod">
          <ac:chgData name="Richard Angus" userId="5223f690-cab0-4654-971f-074d92da8191" providerId="ADAL" clId="{6BDC7D04-50F5-493B-A863-4387197215DC}" dt="2019-05-08T09:16:06.712" v="106" actId="1076"/>
          <ac:picMkLst>
            <pc:docMk/>
            <pc:sldMk cId="2145018555" sldId="3786"/>
            <ac:picMk id="1026" creationId="{B28417DC-BEB1-43C7-AA03-F04237A93F53}"/>
          </ac:picMkLst>
        </pc:picChg>
      </pc:sldChg>
      <pc:sldChg chg="addSp delSp modSp add">
        <pc:chgData name="Richard Angus" userId="5223f690-cab0-4654-971f-074d92da8191" providerId="ADAL" clId="{6BDC7D04-50F5-493B-A863-4387197215DC}" dt="2019-05-08T09:20:34.618" v="148" actId="14100"/>
        <pc:sldMkLst>
          <pc:docMk/>
          <pc:sldMk cId="2434410005" sldId="3787"/>
        </pc:sldMkLst>
        <pc:spChg chg="del">
          <ac:chgData name="Richard Angus" userId="5223f690-cab0-4654-971f-074d92da8191" providerId="ADAL" clId="{6BDC7D04-50F5-493B-A863-4387197215DC}" dt="2019-05-08T09:17:53.499" v="127" actId="478"/>
          <ac:spMkLst>
            <pc:docMk/>
            <pc:sldMk cId="2434410005" sldId="3787"/>
            <ac:spMk id="2" creationId="{994A7FF5-03BC-4758-B368-596CDB09B1B5}"/>
          </ac:spMkLst>
        </pc:spChg>
        <pc:spChg chg="mod">
          <ac:chgData name="Richard Angus" userId="5223f690-cab0-4654-971f-074d92da8191" providerId="ADAL" clId="{6BDC7D04-50F5-493B-A863-4387197215DC}" dt="2019-05-08T09:17:28.959" v="126" actId="14100"/>
          <ac:spMkLst>
            <pc:docMk/>
            <pc:sldMk cId="2434410005" sldId="3787"/>
            <ac:spMk id="3" creationId="{FAC28D53-1C1C-40D9-9E34-66DD055EE352}"/>
          </ac:spMkLst>
        </pc:spChg>
        <pc:spChg chg="mod">
          <ac:chgData name="Richard Angus" userId="5223f690-cab0-4654-971f-074d92da8191" providerId="ADAL" clId="{6BDC7D04-50F5-493B-A863-4387197215DC}" dt="2019-05-08T09:20:23.786" v="145" actId="20577"/>
          <ac:spMkLst>
            <pc:docMk/>
            <pc:sldMk cId="2434410005" sldId="3787"/>
            <ac:spMk id="9" creationId="{DB4A5CA0-17F8-46E4-93C3-51F3EF3866A6}"/>
          </ac:spMkLst>
        </pc:spChg>
        <pc:picChg chg="del">
          <ac:chgData name="Richard Angus" userId="5223f690-cab0-4654-971f-074d92da8191" providerId="ADAL" clId="{6BDC7D04-50F5-493B-A863-4387197215DC}" dt="2019-05-08T09:18:12.953" v="134" actId="478"/>
          <ac:picMkLst>
            <pc:docMk/>
            <pc:sldMk cId="2434410005" sldId="3787"/>
            <ac:picMk id="1026" creationId="{B28417DC-BEB1-43C7-AA03-F04237A93F53}"/>
          </ac:picMkLst>
        </pc:picChg>
        <pc:picChg chg="add mod">
          <ac:chgData name="Richard Angus" userId="5223f690-cab0-4654-971f-074d92da8191" providerId="ADAL" clId="{6BDC7D04-50F5-493B-A863-4387197215DC}" dt="2019-05-08T09:18:10.499" v="133" actId="14100"/>
          <ac:picMkLst>
            <pc:docMk/>
            <pc:sldMk cId="2434410005" sldId="3787"/>
            <ac:picMk id="2050" creationId="{BD80C21D-831C-44AA-925F-E05E5E216724}"/>
          </ac:picMkLst>
        </pc:picChg>
        <pc:picChg chg="add mod">
          <ac:chgData name="Richard Angus" userId="5223f690-cab0-4654-971f-074d92da8191" providerId="ADAL" clId="{6BDC7D04-50F5-493B-A863-4387197215DC}" dt="2019-05-08T09:20:34.618" v="148" actId="14100"/>
          <ac:picMkLst>
            <pc:docMk/>
            <pc:sldMk cId="2434410005" sldId="3787"/>
            <ac:picMk id="2052" creationId="{5F99EF7A-E755-4FF9-BA2E-3687CB2AD804}"/>
          </ac:picMkLst>
        </pc:picChg>
      </pc:sldChg>
      <pc:sldChg chg="addSp delSp modSp add">
        <pc:chgData name="Richard Angus" userId="5223f690-cab0-4654-971f-074d92da8191" providerId="ADAL" clId="{6BDC7D04-50F5-493B-A863-4387197215DC}" dt="2019-05-08T09:26:46.252" v="176" actId="1076"/>
        <pc:sldMkLst>
          <pc:docMk/>
          <pc:sldMk cId="421424879" sldId="3788"/>
        </pc:sldMkLst>
        <pc:spChg chg="add del">
          <ac:chgData name="Richard Angus" userId="5223f690-cab0-4654-971f-074d92da8191" providerId="ADAL" clId="{6BDC7D04-50F5-493B-A863-4387197215DC}" dt="2019-05-08T09:24:57.126" v="153"/>
          <ac:spMkLst>
            <pc:docMk/>
            <pc:sldMk cId="421424879" sldId="3788"/>
            <ac:spMk id="2" creationId="{1CC4F715-4F35-4245-9074-6CEBF1546FDA}"/>
          </ac:spMkLst>
        </pc:spChg>
        <pc:spChg chg="mod">
          <ac:chgData name="Richard Angus" userId="5223f690-cab0-4654-971f-074d92da8191" providerId="ADAL" clId="{6BDC7D04-50F5-493B-A863-4387197215DC}" dt="2019-05-08T09:24:49.359" v="150" actId="20577"/>
          <ac:spMkLst>
            <pc:docMk/>
            <pc:sldMk cId="421424879" sldId="3788"/>
            <ac:spMk id="3" creationId="{FAC28D53-1C1C-40D9-9E34-66DD055EE352}"/>
          </ac:spMkLst>
        </pc:spChg>
        <pc:spChg chg="add del">
          <ac:chgData name="Richard Angus" userId="5223f690-cab0-4654-971f-074d92da8191" providerId="ADAL" clId="{6BDC7D04-50F5-493B-A863-4387197215DC}" dt="2019-05-08T09:25:02.612" v="155"/>
          <ac:spMkLst>
            <pc:docMk/>
            <pc:sldMk cId="421424879" sldId="3788"/>
            <ac:spMk id="5" creationId="{BA603F92-6134-4D39-82C8-89A9C3D7B066}"/>
          </ac:spMkLst>
        </pc:spChg>
        <pc:spChg chg="add del">
          <ac:chgData name="Richard Angus" userId="5223f690-cab0-4654-971f-074d92da8191" providerId="ADAL" clId="{6BDC7D04-50F5-493B-A863-4387197215DC}" dt="2019-05-08T09:25:07.619" v="157"/>
          <ac:spMkLst>
            <pc:docMk/>
            <pc:sldMk cId="421424879" sldId="3788"/>
            <ac:spMk id="6" creationId="{88E08EC5-95E4-4194-84F9-5330393D02FC}"/>
          </ac:spMkLst>
        </pc:spChg>
        <pc:spChg chg="mod">
          <ac:chgData name="Richard Angus" userId="5223f690-cab0-4654-971f-074d92da8191" providerId="ADAL" clId="{6BDC7D04-50F5-493B-A863-4387197215DC}" dt="2019-05-08T09:26:19.308" v="168" actId="20577"/>
          <ac:spMkLst>
            <pc:docMk/>
            <pc:sldMk cId="421424879" sldId="3788"/>
            <ac:spMk id="9" creationId="{DB4A5CA0-17F8-46E4-93C3-51F3EF3866A6}"/>
          </ac:spMkLst>
        </pc:spChg>
        <pc:spChg chg="add del">
          <ac:chgData name="Richard Angus" userId="5223f690-cab0-4654-971f-074d92da8191" providerId="ADAL" clId="{6BDC7D04-50F5-493B-A863-4387197215DC}" dt="2019-05-08T09:25:16.031" v="159"/>
          <ac:spMkLst>
            <pc:docMk/>
            <pc:sldMk cId="421424879" sldId="3788"/>
            <ac:spMk id="10" creationId="{6146DC4A-99B9-442F-B09B-C9DC6F7BE468}"/>
          </ac:spMkLst>
        </pc:spChg>
        <pc:spChg chg="add del">
          <ac:chgData name="Richard Angus" userId="5223f690-cab0-4654-971f-074d92da8191" providerId="ADAL" clId="{6BDC7D04-50F5-493B-A863-4387197215DC}" dt="2019-05-08T09:26:26.565" v="171"/>
          <ac:spMkLst>
            <pc:docMk/>
            <pc:sldMk cId="421424879" sldId="3788"/>
            <ac:spMk id="13" creationId="{2C1A0D60-FFA7-43DF-8E44-9E96E32A6AE8}"/>
          </ac:spMkLst>
        </pc:spChg>
        <pc:picChg chg="add mod">
          <ac:chgData name="Richard Angus" userId="5223f690-cab0-4654-971f-074d92da8191" providerId="ADAL" clId="{6BDC7D04-50F5-493B-A863-4387197215DC}" dt="2019-05-08T09:25:59.713" v="166" actId="1076"/>
          <ac:picMkLst>
            <pc:docMk/>
            <pc:sldMk cId="421424879" sldId="3788"/>
            <ac:picMk id="12" creationId="{66B4BC3F-1C3D-4076-B5CA-1D260730283E}"/>
          </ac:picMkLst>
        </pc:picChg>
        <pc:picChg chg="add mod">
          <ac:chgData name="Richard Angus" userId="5223f690-cab0-4654-971f-074d92da8191" providerId="ADAL" clId="{6BDC7D04-50F5-493B-A863-4387197215DC}" dt="2019-05-08T09:26:46.252" v="176" actId="1076"/>
          <ac:picMkLst>
            <pc:docMk/>
            <pc:sldMk cId="421424879" sldId="3788"/>
            <ac:picMk id="15" creationId="{FEDC275B-513D-484D-AA96-2662B3FFC01B}"/>
          </ac:picMkLst>
        </pc:picChg>
        <pc:picChg chg="del">
          <ac:chgData name="Richard Angus" userId="5223f690-cab0-4654-971f-074d92da8191" providerId="ADAL" clId="{6BDC7D04-50F5-493B-A863-4387197215DC}" dt="2019-05-08T09:24:55.159" v="151" actId="478"/>
          <ac:picMkLst>
            <pc:docMk/>
            <pc:sldMk cId="421424879" sldId="3788"/>
            <ac:picMk id="2050" creationId="{BD80C21D-831C-44AA-925F-E05E5E216724}"/>
          </ac:picMkLst>
        </pc:picChg>
        <pc:picChg chg="del">
          <ac:chgData name="Richard Angus" userId="5223f690-cab0-4654-971f-074d92da8191" providerId="ADAL" clId="{6BDC7D04-50F5-493B-A863-4387197215DC}" dt="2019-05-08T09:26:21.038" v="169" actId="478"/>
          <ac:picMkLst>
            <pc:docMk/>
            <pc:sldMk cId="421424879" sldId="3788"/>
            <ac:picMk id="2052" creationId="{5F99EF7A-E755-4FF9-BA2E-3687CB2AD804}"/>
          </ac:picMkLst>
        </pc:picChg>
      </pc:sldChg>
      <pc:sldChg chg="addSp delSp modSp add">
        <pc:chgData name="Richard Angus" userId="5223f690-cab0-4654-971f-074d92da8191" providerId="ADAL" clId="{6BDC7D04-50F5-493B-A863-4387197215DC}" dt="2019-05-08T09:30:27.067" v="205" actId="1076"/>
        <pc:sldMkLst>
          <pc:docMk/>
          <pc:sldMk cId="2656110447" sldId="3789"/>
        </pc:sldMkLst>
        <pc:spChg chg="add del mod">
          <ac:chgData name="Richard Angus" userId="5223f690-cab0-4654-971f-074d92da8191" providerId="ADAL" clId="{6BDC7D04-50F5-493B-A863-4387197215DC}" dt="2019-05-08T09:28:22.178" v="186"/>
          <ac:spMkLst>
            <pc:docMk/>
            <pc:sldMk cId="2656110447" sldId="3789"/>
            <ac:spMk id="2" creationId="{AE375E44-329E-443E-8A71-0AD8BB8D74B5}"/>
          </ac:spMkLst>
        </pc:spChg>
        <pc:spChg chg="mod">
          <ac:chgData name="Richard Angus" userId="5223f690-cab0-4654-971f-074d92da8191" providerId="ADAL" clId="{6BDC7D04-50F5-493B-A863-4387197215DC}" dt="2019-05-08T09:27:02.786" v="178" actId="20577"/>
          <ac:spMkLst>
            <pc:docMk/>
            <pc:sldMk cId="2656110447" sldId="3789"/>
            <ac:spMk id="3" creationId="{FAC28D53-1C1C-40D9-9E34-66DD055EE352}"/>
          </ac:spMkLst>
        </pc:spChg>
        <pc:spChg chg="add del mod">
          <ac:chgData name="Richard Angus" userId="5223f690-cab0-4654-971f-074d92da8191" providerId="ADAL" clId="{6BDC7D04-50F5-493B-A863-4387197215DC}" dt="2019-05-08T09:29:00.822" v="192" actId="478"/>
          <ac:spMkLst>
            <pc:docMk/>
            <pc:sldMk cId="2656110447" sldId="3789"/>
            <ac:spMk id="5" creationId="{9E4A6E0B-D540-47E9-B88B-E25024EB9A9F}"/>
          </ac:spMkLst>
        </pc:spChg>
        <pc:spChg chg="add del mod">
          <ac:chgData name="Richard Angus" userId="5223f690-cab0-4654-971f-074d92da8191" providerId="ADAL" clId="{6BDC7D04-50F5-493B-A863-4387197215DC}" dt="2019-05-08T09:28:52.773" v="190" actId="478"/>
          <ac:spMkLst>
            <pc:docMk/>
            <pc:sldMk cId="2656110447" sldId="3789"/>
            <ac:spMk id="6" creationId="{77FA71CD-8C0F-4E68-8658-34E5AA6F5C66}"/>
          </ac:spMkLst>
        </pc:spChg>
        <pc:spChg chg="add mod">
          <ac:chgData name="Richard Angus" userId="5223f690-cab0-4654-971f-074d92da8191" providerId="ADAL" clId="{6BDC7D04-50F5-493B-A863-4387197215DC}" dt="2019-05-08T09:30:11.135" v="201" actId="1076"/>
          <ac:spMkLst>
            <pc:docMk/>
            <pc:sldMk cId="2656110447" sldId="3789"/>
            <ac:spMk id="10" creationId="{23D61A12-0BD6-4FC4-85BC-597AE83CF49B}"/>
          </ac:spMkLst>
        </pc:spChg>
        <pc:spChg chg="add mod">
          <ac:chgData name="Richard Angus" userId="5223f690-cab0-4654-971f-074d92da8191" providerId="ADAL" clId="{6BDC7D04-50F5-493B-A863-4387197215DC}" dt="2019-05-08T09:30:27.067" v="205" actId="1076"/>
          <ac:spMkLst>
            <pc:docMk/>
            <pc:sldMk cId="2656110447" sldId="3789"/>
            <ac:spMk id="11" creationId="{22F66630-6433-4A2D-868D-B47D1B6DE73F}"/>
          </ac:spMkLst>
        </pc:spChg>
        <pc:picChg chg="del">
          <ac:chgData name="Richard Angus" userId="5223f690-cab0-4654-971f-074d92da8191" providerId="ADAL" clId="{6BDC7D04-50F5-493B-A863-4387197215DC}" dt="2019-05-08T09:29:18.455" v="195" actId="478"/>
          <ac:picMkLst>
            <pc:docMk/>
            <pc:sldMk cId="2656110447" sldId="3789"/>
            <ac:picMk id="12" creationId="{66B4BC3F-1C3D-4076-B5CA-1D260730283E}"/>
          </ac:picMkLst>
        </pc:picChg>
        <pc:picChg chg="del">
          <ac:chgData name="Richard Angus" userId="5223f690-cab0-4654-971f-074d92da8191" providerId="ADAL" clId="{6BDC7D04-50F5-493B-A863-4387197215DC}" dt="2019-05-08T09:27:55.143" v="179" actId="478"/>
          <ac:picMkLst>
            <pc:docMk/>
            <pc:sldMk cId="2656110447" sldId="3789"/>
            <ac:picMk id="15" creationId="{FEDC275B-513D-484D-AA96-2662B3FFC01B}"/>
          </ac:picMkLst>
        </pc:picChg>
      </pc:sldChg>
      <pc:sldChg chg="addSp delSp modSp add">
        <pc:chgData name="Richard Angus" userId="5223f690-cab0-4654-971f-074d92da8191" providerId="ADAL" clId="{6BDC7D04-50F5-493B-A863-4387197215DC}" dt="2019-05-08T09:33:38.196" v="226" actId="1076"/>
        <pc:sldMkLst>
          <pc:docMk/>
          <pc:sldMk cId="4155603570" sldId="3790"/>
        </pc:sldMkLst>
        <pc:spChg chg="mod">
          <ac:chgData name="Richard Angus" userId="5223f690-cab0-4654-971f-074d92da8191" providerId="ADAL" clId="{6BDC7D04-50F5-493B-A863-4387197215DC}" dt="2019-05-08T09:31:02.548" v="208"/>
          <ac:spMkLst>
            <pc:docMk/>
            <pc:sldMk cId="4155603570" sldId="3790"/>
            <ac:spMk id="3" creationId="{FAC28D53-1C1C-40D9-9E34-66DD055EE352}"/>
          </ac:spMkLst>
        </pc:spChg>
        <pc:spChg chg="mod">
          <ac:chgData name="Richard Angus" userId="5223f690-cab0-4654-971f-074d92da8191" providerId="ADAL" clId="{6BDC7D04-50F5-493B-A863-4387197215DC}" dt="2019-05-08T09:33:38.196" v="226" actId="1076"/>
          <ac:spMkLst>
            <pc:docMk/>
            <pc:sldMk cId="4155603570" sldId="3790"/>
            <ac:spMk id="9" creationId="{DB4A5CA0-17F8-46E4-93C3-51F3EF3866A6}"/>
          </ac:spMkLst>
        </pc:spChg>
        <pc:spChg chg="del">
          <ac:chgData name="Richard Angus" userId="5223f690-cab0-4654-971f-074d92da8191" providerId="ADAL" clId="{6BDC7D04-50F5-493B-A863-4387197215DC}" dt="2019-05-08T09:31:08.999" v="209" actId="478"/>
          <ac:spMkLst>
            <pc:docMk/>
            <pc:sldMk cId="4155603570" sldId="3790"/>
            <ac:spMk id="10" creationId="{23D61A12-0BD6-4FC4-85BC-597AE83CF49B}"/>
          </ac:spMkLst>
        </pc:spChg>
        <pc:spChg chg="del">
          <ac:chgData name="Richard Angus" userId="5223f690-cab0-4654-971f-074d92da8191" providerId="ADAL" clId="{6BDC7D04-50F5-493B-A863-4387197215DC}" dt="2019-05-08T09:32:27.977" v="217" actId="478"/>
          <ac:spMkLst>
            <pc:docMk/>
            <pc:sldMk cId="4155603570" sldId="3790"/>
            <ac:spMk id="11" creationId="{22F66630-6433-4A2D-868D-B47D1B6DE73F}"/>
          </ac:spMkLst>
        </pc:spChg>
        <pc:spChg chg="add mod">
          <ac:chgData name="Richard Angus" userId="5223f690-cab0-4654-971f-074d92da8191" providerId="ADAL" clId="{6BDC7D04-50F5-493B-A863-4387197215DC}" dt="2019-05-08T09:33:20.382" v="223" actId="1076"/>
          <ac:spMkLst>
            <pc:docMk/>
            <pc:sldMk cId="4155603570" sldId="3790"/>
            <ac:spMk id="12" creationId="{00CC3992-75B7-4401-BFA6-9E88918C1818}"/>
          </ac:spMkLst>
        </pc:spChg>
        <pc:picChg chg="add mod">
          <ac:chgData name="Richard Angus" userId="5223f690-cab0-4654-971f-074d92da8191" providerId="ADAL" clId="{6BDC7D04-50F5-493B-A863-4387197215DC}" dt="2019-05-08T09:31:18.364" v="214" actId="1076"/>
          <ac:picMkLst>
            <pc:docMk/>
            <pc:sldMk cId="4155603570" sldId="3790"/>
            <ac:picMk id="5122" creationId="{97835FCA-F69F-45FA-8996-A79606A61FC2}"/>
          </ac:picMkLst>
        </pc:picChg>
        <pc:picChg chg="add mod">
          <ac:chgData name="Richard Angus" userId="5223f690-cab0-4654-971f-074d92da8191" providerId="ADAL" clId="{6BDC7D04-50F5-493B-A863-4387197215DC}" dt="2019-05-08T09:33:31.970" v="225" actId="1076"/>
          <ac:picMkLst>
            <pc:docMk/>
            <pc:sldMk cId="4155603570" sldId="3790"/>
            <ac:picMk id="5124" creationId="{59550686-30D4-43E0-A735-41579FCE5620}"/>
          </ac:picMkLst>
        </pc:picChg>
      </pc:sldChg>
      <pc:sldChg chg="addSp delSp modSp add">
        <pc:chgData name="Richard Angus" userId="5223f690-cab0-4654-971f-074d92da8191" providerId="ADAL" clId="{6BDC7D04-50F5-493B-A863-4387197215DC}" dt="2019-05-08T09:35:36.195" v="253" actId="1076"/>
        <pc:sldMkLst>
          <pc:docMk/>
          <pc:sldMk cId="2425597617" sldId="3791"/>
        </pc:sldMkLst>
        <pc:spChg chg="mod">
          <ac:chgData name="Richard Angus" userId="5223f690-cab0-4654-971f-074d92da8191" providerId="ADAL" clId="{6BDC7D04-50F5-493B-A863-4387197215DC}" dt="2019-05-08T09:34:48.559" v="243" actId="948"/>
          <ac:spMkLst>
            <pc:docMk/>
            <pc:sldMk cId="2425597617" sldId="3791"/>
            <ac:spMk id="3" creationId="{FAC28D53-1C1C-40D9-9E34-66DD055EE352}"/>
          </ac:spMkLst>
        </pc:spChg>
        <pc:spChg chg="mod">
          <ac:chgData name="Richard Angus" userId="5223f690-cab0-4654-971f-074d92da8191" providerId="ADAL" clId="{6BDC7D04-50F5-493B-A863-4387197215DC}" dt="2019-05-08T09:35:24.717" v="251" actId="14100"/>
          <ac:spMkLst>
            <pc:docMk/>
            <pc:sldMk cId="2425597617" sldId="3791"/>
            <ac:spMk id="9" creationId="{DB4A5CA0-17F8-46E4-93C3-51F3EF3866A6}"/>
          </ac:spMkLst>
        </pc:spChg>
        <pc:spChg chg="del mod">
          <ac:chgData name="Richard Angus" userId="5223f690-cab0-4654-971f-074d92da8191" providerId="ADAL" clId="{6BDC7D04-50F5-493B-A863-4387197215DC}" dt="2019-05-08T09:35:11.371" v="246" actId="478"/>
          <ac:spMkLst>
            <pc:docMk/>
            <pc:sldMk cId="2425597617" sldId="3791"/>
            <ac:spMk id="12" creationId="{00CC3992-75B7-4401-BFA6-9E88918C1818}"/>
          </ac:spMkLst>
        </pc:spChg>
        <pc:picChg chg="del mod">
          <ac:chgData name="Richard Angus" userId="5223f690-cab0-4654-971f-074d92da8191" providerId="ADAL" clId="{6BDC7D04-50F5-493B-A863-4387197215DC}" dt="2019-05-08T09:34:08.847" v="230" actId="478"/>
          <ac:picMkLst>
            <pc:docMk/>
            <pc:sldMk cId="2425597617" sldId="3791"/>
            <ac:picMk id="5122" creationId="{97835FCA-F69F-45FA-8996-A79606A61FC2}"/>
          </ac:picMkLst>
        </pc:picChg>
        <pc:picChg chg="del">
          <ac:chgData name="Richard Angus" userId="5223f690-cab0-4654-971f-074d92da8191" providerId="ADAL" clId="{6BDC7D04-50F5-493B-A863-4387197215DC}" dt="2019-05-08T09:35:12.508" v="247" actId="478"/>
          <ac:picMkLst>
            <pc:docMk/>
            <pc:sldMk cId="2425597617" sldId="3791"/>
            <ac:picMk id="5124" creationId="{59550686-30D4-43E0-A735-41579FCE5620}"/>
          </ac:picMkLst>
        </pc:picChg>
        <pc:picChg chg="add mod">
          <ac:chgData name="Richard Angus" userId="5223f690-cab0-4654-971f-074d92da8191" providerId="ADAL" clId="{6BDC7D04-50F5-493B-A863-4387197215DC}" dt="2019-05-08T09:34:16.975" v="233" actId="1076"/>
          <ac:picMkLst>
            <pc:docMk/>
            <pc:sldMk cId="2425597617" sldId="3791"/>
            <ac:picMk id="6146" creationId="{8AA43084-3BBD-4323-896E-7EB1CCF04904}"/>
          </ac:picMkLst>
        </pc:picChg>
        <pc:picChg chg="add mod">
          <ac:chgData name="Richard Angus" userId="5223f690-cab0-4654-971f-074d92da8191" providerId="ADAL" clId="{6BDC7D04-50F5-493B-A863-4387197215DC}" dt="2019-05-08T09:35:36.195" v="253" actId="1076"/>
          <ac:picMkLst>
            <pc:docMk/>
            <pc:sldMk cId="2425597617" sldId="3791"/>
            <ac:picMk id="6148" creationId="{6B1D7BA9-D4DB-42F7-851B-F04E5248E929}"/>
          </ac:picMkLst>
        </pc:picChg>
      </pc:sldChg>
      <pc:sldChg chg="addSp delSp modSp add">
        <pc:chgData name="Richard Angus" userId="5223f690-cab0-4654-971f-074d92da8191" providerId="ADAL" clId="{6BDC7D04-50F5-493B-A863-4387197215DC}" dt="2019-05-08T09:37:30.180" v="272" actId="14100"/>
        <pc:sldMkLst>
          <pc:docMk/>
          <pc:sldMk cId="8448293" sldId="3792"/>
        </pc:sldMkLst>
        <pc:spChg chg="mod">
          <ac:chgData name="Richard Angus" userId="5223f690-cab0-4654-971f-074d92da8191" providerId="ADAL" clId="{6BDC7D04-50F5-493B-A863-4387197215DC}" dt="2019-05-08T09:37:30.180" v="272" actId="14100"/>
          <ac:spMkLst>
            <pc:docMk/>
            <pc:sldMk cId="8448293" sldId="3792"/>
            <ac:spMk id="9" creationId="{DB4A5CA0-17F8-46E4-93C3-51F3EF3866A6}"/>
          </ac:spMkLst>
        </pc:spChg>
        <pc:picChg chg="del">
          <ac:chgData name="Richard Angus" userId="5223f690-cab0-4654-971f-074d92da8191" providerId="ADAL" clId="{6BDC7D04-50F5-493B-A863-4387197215DC}" dt="2019-05-08T09:36:13.165" v="255" actId="478"/>
          <ac:picMkLst>
            <pc:docMk/>
            <pc:sldMk cId="8448293" sldId="3792"/>
            <ac:picMk id="6148" creationId="{6B1D7BA9-D4DB-42F7-851B-F04E5248E929}"/>
          </ac:picMkLst>
        </pc:picChg>
        <pc:picChg chg="add mod">
          <ac:chgData name="Richard Angus" userId="5223f690-cab0-4654-971f-074d92da8191" providerId="ADAL" clId="{6BDC7D04-50F5-493B-A863-4387197215DC}" dt="2019-05-08T09:36:41.896" v="257" actId="1076"/>
          <ac:picMkLst>
            <pc:docMk/>
            <pc:sldMk cId="8448293" sldId="3792"/>
            <ac:picMk id="7170" creationId="{2C5D643F-ADF9-4497-B8B9-BA352FD01E80}"/>
          </ac:picMkLst>
        </pc:picChg>
      </pc:sldChg>
      <pc:sldChg chg="add">
        <pc:chgData name="Richard Angus" userId="5223f690-cab0-4654-971f-074d92da8191" providerId="ADAL" clId="{6BDC7D04-50F5-493B-A863-4387197215DC}" dt="2019-05-08T10:50:33.287" v="1236"/>
        <pc:sldMkLst>
          <pc:docMk/>
          <pc:sldMk cId="1115718601" sldId="3820"/>
        </pc:sldMkLst>
      </pc:sldChg>
    </pc:docChg>
  </pc:docChgLst>
  <pc:docChgLst>
    <pc:chgData name="Richard Angus" userId="5223f690-cab0-4654-971f-074d92da8191" providerId="ADAL" clId="{2953B367-E4F3-4828-A32E-F28927952785}"/>
    <pc:docChg chg="undo custSel delSld modSld">
      <pc:chgData name="Richard Angus" userId="5223f690-cab0-4654-971f-074d92da8191" providerId="ADAL" clId="{2953B367-E4F3-4828-A32E-F28927952785}" dt="2019-07-04T09:33:48.435" v="435" actId="6549"/>
      <pc:docMkLst>
        <pc:docMk/>
      </pc:docMkLst>
      <pc:sldChg chg="modSp">
        <pc:chgData name="Richard Angus" userId="5223f690-cab0-4654-971f-074d92da8191" providerId="ADAL" clId="{2953B367-E4F3-4828-A32E-F28927952785}" dt="2019-07-04T08:13:21.706" v="16" actId="20577"/>
        <pc:sldMkLst>
          <pc:docMk/>
          <pc:sldMk cId="1721688724" sldId="3743"/>
        </pc:sldMkLst>
        <pc:spChg chg="mod">
          <ac:chgData name="Richard Angus" userId="5223f690-cab0-4654-971f-074d92da8191" providerId="ADAL" clId="{2953B367-E4F3-4828-A32E-F28927952785}" dt="2019-07-04T08:13:21.706" v="16" actId="20577"/>
          <ac:spMkLst>
            <pc:docMk/>
            <pc:sldMk cId="1721688724" sldId="3743"/>
            <ac:spMk id="7" creationId="{B1069BD4-79AF-4731-BB22-1B77F1ECF016}"/>
          </ac:spMkLst>
        </pc:spChg>
      </pc:sldChg>
      <pc:sldChg chg="modSp">
        <pc:chgData name="Richard Angus" userId="5223f690-cab0-4654-971f-074d92da8191" providerId="ADAL" clId="{2953B367-E4F3-4828-A32E-F28927952785}" dt="2019-07-04T09:33:48.435" v="435" actId="6549"/>
        <pc:sldMkLst>
          <pc:docMk/>
          <pc:sldMk cId="652239733" sldId="3754"/>
        </pc:sldMkLst>
        <pc:spChg chg="mod">
          <ac:chgData name="Richard Angus" userId="5223f690-cab0-4654-971f-074d92da8191" providerId="ADAL" clId="{2953B367-E4F3-4828-A32E-F28927952785}" dt="2019-07-04T09:33:48.435" v="435" actId="6549"/>
          <ac:spMkLst>
            <pc:docMk/>
            <pc:sldMk cId="652239733" sldId="3754"/>
            <ac:spMk id="3" creationId="{91C8CEF2-B403-444E-8543-5C0846579397}"/>
          </ac:spMkLst>
        </pc:spChg>
      </pc:sldChg>
      <pc:sldChg chg="addSp delSp modSp">
        <pc:chgData name="Richard Angus" userId="5223f690-cab0-4654-971f-074d92da8191" providerId="ADAL" clId="{2953B367-E4F3-4828-A32E-F28927952785}" dt="2019-07-04T08:50:08.540" v="94" actId="1076"/>
        <pc:sldMkLst>
          <pc:docMk/>
          <pc:sldMk cId="794979549" sldId="3758"/>
        </pc:sldMkLst>
        <pc:spChg chg="mod">
          <ac:chgData name="Richard Angus" userId="5223f690-cab0-4654-971f-074d92da8191" providerId="ADAL" clId="{2953B367-E4F3-4828-A32E-F28927952785}" dt="2019-07-04T08:49:30.229" v="87" actId="20577"/>
          <ac:spMkLst>
            <pc:docMk/>
            <pc:sldMk cId="794979549" sldId="3758"/>
            <ac:spMk id="3" creationId="{FAC28D53-1C1C-40D9-9E34-66DD055EE352}"/>
          </ac:spMkLst>
        </pc:spChg>
        <pc:spChg chg="mod">
          <ac:chgData name="Richard Angus" userId="5223f690-cab0-4654-971f-074d92da8191" providerId="ADAL" clId="{2953B367-E4F3-4828-A32E-F28927952785}" dt="2019-07-04T08:25:35.103" v="62"/>
          <ac:spMkLst>
            <pc:docMk/>
            <pc:sldMk cId="794979549" sldId="3758"/>
            <ac:spMk id="4" creationId="{71AD86E1-F76A-4112-9EC9-A0D341A7FEFF}"/>
          </ac:spMkLst>
        </pc:spChg>
        <pc:spChg chg="add del mod">
          <ac:chgData name="Richard Angus" userId="5223f690-cab0-4654-971f-074d92da8191" providerId="ADAL" clId="{2953B367-E4F3-4828-A32E-F28927952785}" dt="2019-07-04T08:49:41.705" v="88" actId="478"/>
          <ac:spMkLst>
            <pc:docMk/>
            <pc:sldMk cId="794979549" sldId="3758"/>
            <ac:spMk id="6" creationId="{AA4565E2-F8B3-444A-BB84-0B1B4115952A}"/>
          </ac:spMkLst>
        </pc:spChg>
        <pc:spChg chg="add del">
          <ac:chgData name="Richard Angus" userId="5223f690-cab0-4654-971f-074d92da8191" providerId="ADAL" clId="{2953B367-E4F3-4828-A32E-F28927952785}" dt="2019-07-04T08:49:47.447" v="90"/>
          <ac:spMkLst>
            <pc:docMk/>
            <pc:sldMk cId="794979549" sldId="3758"/>
            <ac:spMk id="7" creationId="{15B6096B-4A88-43AB-8549-BD65DF9124A0}"/>
          </ac:spMkLst>
        </pc:spChg>
        <pc:picChg chg="add mod">
          <ac:chgData name="Richard Angus" userId="5223f690-cab0-4654-971f-074d92da8191" providerId="ADAL" clId="{2953B367-E4F3-4828-A32E-F28927952785}" dt="2019-07-04T08:49:17.899" v="80" actId="1076"/>
          <ac:picMkLst>
            <pc:docMk/>
            <pc:sldMk cId="794979549" sldId="3758"/>
            <ac:picMk id="2" creationId="{10AD94AB-DA37-41A4-B823-9E7756C70620}"/>
          </ac:picMkLst>
        </pc:picChg>
        <pc:picChg chg="del">
          <ac:chgData name="Richard Angus" userId="5223f690-cab0-4654-971f-074d92da8191" providerId="ADAL" clId="{2953B367-E4F3-4828-A32E-F28927952785}" dt="2019-07-04T08:49:19.689" v="81" actId="478"/>
          <ac:picMkLst>
            <pc:docMk/>
            <pc:sldMk cId="794979549" sldId="3758"/>
            <ac:picMk id="8" creationId="{42A45BEA-26F8-45FD-A692-C4FB4C352A58}"/>
          </ac:picMkLst>
        </pc:picChg>
        <pc:picChg chg="add mod">
          <ac:chgData name="Richard Angus" userId="5223f690-cab0-4654-971f-074d92da8191" providerId="ADAL" clId="{2953B367-E4F3-4828-A32E-F28927952785}" dt="2019-07-04T08:50:08.540" v="94" actId="1076"/>
          <ac:picMkLst>
            <pc:docMk/>
            <pc:sldMk cId="794979549" sldId="3758"/>
            <ac:picMk id="10" creationId="{DE22C3CB-272A-4229-B763-58AB4B70FC2B}"/>
          </ac:picMkLst>
        </pc:picChg>
      </pc:sldChg>
      <pc:sldChg chg="addSp delSp modSp">
        <pc:chgData name="Richard Angus" userId="5223f690-cab0-4654-971f-074d92da8191" providerId="ADAL" clId="{2953B367-E4F3-4828-A32E-F28927952785}" dt="2019-07-04T08:51:55.751" v="111" actId="6549"/>
        <pc:sldMkLst>
          <pc:docMk/>
          <pc:sldMk cId="3727351893" sldId="3759"/>
        </pc:sldMkLst>
        <pc:spChg chg="add del">
          <ac:chgData name="Richard Angus" userId="5223f690-cab0-4654-971f-074d92da8191" providerId="ADAL" clId="{2953B367-E4F3-4828-A32E-F28927952785}" dt="2019-07-04T08:51:27.768" v="104"/>
          <ac:spMkLst>
            <pc:docMk/>
            <pc:sldMk cId="3727351893" sldId="3759"/>
            <ac:spMk id="2" creationId="{BFD49E2F-D888-4092-9444-6ACB678F8FD4}"/>
          </ac:spMkLst>
        </pc:spChg>
        <pc:spChg chg="mod">
          <ac:chgData name="Richard Angus" userId="5223f690-cab0-4654-971f-074d92da8191" providerId="ADAL" clId="{2953B367-E4F3-4828-A32E-F28927952785}" dt="2019-07-04T08:51:55.751" v="111" actId="6549"/>
          <ac:spMkLst>
            <pc:docMk/>
            <pc:sldMk cId="3727351893" sldId="3759"/>
            <ac:spMk id="3" creationId="{FAC28D53-1C1C-40D9-9E34-66DD055EE352}"/>
          </ac:spMkLst>
        </pc:spChg>
        <pc:spChg chg="mod">
          <ac:chgData name="Richard Angus" userId="5223f690-cab0-4654-971f-074d92da8191" providerId="ADAL" clId="{2953B367-E4F3-4828-A32E-F28927952785}" dt="2019-07-04T08:51:03.009" v="95"/>
          <ac:spMkLst>
            <pc:docMk/>
            <pc:sldMk cId="3727351893" sldId="3759"/>
            <ac:spMk id="4" creationId="{71AD86E1-F76A-4112-9EC9-A0D341A7FEFF}"/>
          </ac:spMkLst>
        </pc:spChg>
        <pc:picChg chg="del">
          <ac:chgData name="Richard Angus" userId="5223f690-cab0-4654-971f-074d92da8191" providerId="ADAL" clId="{2953B367-E4F3-4828-A32E-F28927952785}" dt="2019-07-04T08:51:16.414" v="102" actId="478"/>
          <ac:picMkLst>
            <pc:docMk/>
            <pc:sldMk cId="3727351893" sldId="3759"/>
            <ac:picMk id="5" creationId="{DDAD4173-B127-4B7C-BDDB-4E465FCFB2CF}"/>
          </ac:picMkLst>
        </pc:picChg>
        <pc:picChg chg="del mod">
          <ac:chgData name="Richard Angus" userId="5223f690-cab0-4654-971f-074d92da8191" providerId="ADAL" clId="{2953B367-E4F3-4828-A32E-F28927952785}" dt="2019-07-04T08:51:48.916" v="109" actId="478"/>
          <ac:picMkLst>
            <pc:docMk/>
            <pc:sldMk cId="3727351893" sldId="3759"/>
            <ac:picMk id="7" creationId="{298E2AC6-86AD-48C4-A7E7-1F61EA4BD1B8}"/>
          </ac:picMkLst>
        </pc:picChg>
        <pc:picChg chg="add mod">
          <ac:chgData name="Richard Angus" userId="5223f690-cab0-4654-971f-074d92da8191" providerId="ADAL" clId="{2953B367-E4F3-4828-A32E-F28927952785}" dt="2019-07-04T08:51:48.316" v="107" actId="27614"/>
          <ac:picMkLst>
            <pc:docMk/>
            <pc:sldMk cId="3727351893" sldId="3759"/>
            <ac:picMk id="8" creationId="{F1C6DB45-E5C1-40A3-AEFA-C33AAB1F12E5}"/>
          </ac:picMkLst>
        </pc:picChg>
      </pc:sldChg>
      <pc:sldChg chg="addSp delSp modSp">
        <pc:chgData name="Richard Angus" userId="5223f690-cab0-4654-971f-074d92da8191" providerId="ADAL" clId="{2953B367-E4F3-4828-A32E-F28927952785}" dt="2019-07-04T08:53:32.210" v="139" actId="962"/>
        <pc:sldMkLst>
          <pc:docMk/>
          <pc:sldMk cId="403256529" sldId="3760"/>
        </pc:sldMkLst>
        <pc:spChg chg="del">
          <ac:chgData name="Richard Angus" userId="5223f690-cab0-4654-971f-074d92da8191" providerId="ADAL" clId="{2953B367-E4F3-4828-A32E-F28927952785}" dt="2019-07-04T08:52:23.889" v="119" actId="478"/>
          <ac:spMkLst>
            <pc:docMk/>
            <pc:sldMk cId="403256529" sldId="3760"/>
            <ac:spMk id="2" creationId="{4419C047-7023-4633-AFA6-3C1A8936F43A}"/>
          </ac:spMkLst>
        </pc:spChg>
        <pc:spChg chg="mod">
          <ac:chgData name="Richard Angus" userId="5223f690-cab0-4654-971f-074d92da8191" providerId="ADAL" clId="{2953B367-E4F3-4828-A32E-F28927952785}" dt="2019-07-04T08:52:31.878" v="123" actId="6549"/>
          <ac:spMkLst>
            <pc:docMk/>
            <pc:sldMk cId="403256529" sldId="3760"/>
            <ac:spMk id="3" creationId="{FAC28D53-1C1C-40D9-9E34-66DD055EE352}"/>
          </ac:spMkLst>
        </pc:spChg>
        <pc:spChg chg="mod">
          <ac:chgData name="Richard Angus" userId="5223f690-cab0-4654-971f-074d92da8191" providerId="ADAL" clId="{2953B367-E4F3-4828-A32E-F28927952785}" dt="2019-07-04T08:52:03.114" v="112"/>
          <ac:spMkLst>
            <pc:docMk/>
            <pc:sldMk cId="403256529" sldId="3760"/>
            <ac:spMk id="4" creationId="{71AD86E1-F76A-4112-9EC9-A0D341A7FEFF}"/>
          </ac:spMkLst>
        </pc:spChg>
        <pc:spChg chg="del">
          <ac:chgData name="Richard Angus" userId="5223f690-cab0-4654-971f-074d92da8191" providerId="ADAL" clId="{2953B367-E4F3-4828-A32E-F28927952785}" dt="2019-07-04T08:52:28.074" v="121" actId="478"/>
          <ac:spMkLst>
            <pc:docMk/>
            <pc:sldMk cId="403256529" sldId="3760"/>
            <ac:spMk id="5" creationId="{FD88D403-2378-49ED-BA83-F1B866607A37}"/>
          </ac:spMkLst>
        </pc:spChg>
        <pc:spChg chg="add del">
          <ac:chgData name="Richard Angus" userId="5223f690-cab0-4654-971f-074d92da8191" providerId="ADAL" clId="{2953B367-E4F3-4828-A32E-F28927952785}" dt="2019-07-04T08:52:40.981" v="125"/>
          <ac:spMkLst>
            <pc:docMk/>
            <pc:sldMk cId="403256529" sldId="3760"/>
            <ac:spMk id="6" creationId="{6E3C8163-93A1-48AF-A53B-94C699C54652}"/>
          </ac:spMkLst>
        </pc:spChg>
        <pc:picChg chg="del">
          <ac:chgData name="Richard Angus" userId="5223f690-cab0-4654-971f-074d92da8191" providerId="ADAL" clId="{2953B367-E4F3-4828-A32E-F28927952785}" dt="2019-07-04T08:52:24.734" v="120" actId="478"/>
          <ac:picMkLst>
            <pc:docMk/>
            <pc:sldMk cId="403256529" sldId="3760"/>
            <ac:picMk id="7" creationId="{34169054-8949-417F-B0BF-CA2F304543BA}"/>
          </ac:picMkLst>
        </pc:picChg>
        <pc:picChg chg="add del mod">
          <ac:chgData name="Richard Angus" userId="5223f690-cab0-4654-971f-074d92da8191" providerId="ADAL" clId="{2953B367-E4F3-4828-A32E-F28927952785}" dt="2019-07-04T08:53:21.063" v="134" actId="478"/>
          <ac:picMkLst>
            <pc:docMk/>
            <pc:sldMk cId="403256529" sldId="3760"/>
            <ac:picMk id="11" creationId="{B0C58EE2-E7F8-450E-ADD3-659B57195C5D}"/>
          </ac:picMkLst>
        </pc:picChg>
        <pc:picChg chg="add mod">
          <ac:chgData name="Richard Angus" userId="5223f690-cab0-4654-971f-074d92da8191" providerId="ADAL" clId="{2953B367-E4F3-4828-A32E-F28927952785}" dt="2019-07-04T08:53:22.649" v="135" actId="1076"/>
          <ac:picMkLst>
            <pc:docMk/>
            <pc:sldMk cId="403256529" sldId="3760"/>
            <ac:picMk id="13" creationId="{B09FA894-87C5-4CA6-ADBA-A2D85DB685D9}"/>
          </ac:picMkLst>
        </pc:picChg>
        <pc:picChg chg="add mod">
          <ac:chgData name="Richard Angus" userId="5223f690-cab0-4654-971f-074d92da8191" providerId="ADAL" clId="{2953B367-E4F3-4828-A32E-F28927952785}" dt="2019-07-04T08:53:32.210" v="139" actId="962"/>
          <ac:picMkLst>
            <pc:docMk/>
            <pc:sldMk cId="403256529" sldId="3760"/>
            <ac:picMk id="15" creationId="{A1475D0F-3A54-4DF7-BC71-FCA240669D8F}"/>
          </ac:picMkLst>
        </pc:picChg>
      </pc:sldChg>
      <pc:sldChg chg="addSp delSp modSp">
        <pc:chgData name="Richard Angus" userId="5223f690-cab0-4654-971f-074d92da8191" providerId="ADAL" clId="{2953B367-E4F3-4828-A32E-F28927952785}" dt="2019-07-04T08:58:06.009" v="174" actId="1076"/>
        <pc:sldMkLst>
          <pc:docMk/>
          <pc:sldMk cId="1023138530" sldId="3761"/>
        </pc:sldMkLst>
        <pc:spChg chg="del">
          <ac:chgData name="Richard Angus" userId="5223f690-cab0-4654-971f-074d92da8191" providerId="ADAL" clId="{2953B367-E4F3-4828-A32E-F28927952785}" dt="2019-07-04T08:54:45.088" v="147" actId="478"/>
          <ac:spMkLst>
            <pc:docMk/>
            <pc:sldMk cId="1023138530" sldId="3761"/>
            <ac:spMk id="2" creationId="{ED94ED68-A2EC-4B23-AFF1-DE3DA56226DC}"/>
          </ac:spMkLst>
        </pc:spChg>
        <pc:spChg chg="mod">
          <ac:chgData name="Richard Angus" userId="5223f690-cab0-4654-971f-074d92da8191" providerId="ADAL" clId="{2953B367-E4F3-4828-A32E-F28927952785}" dt="2019-07-04T08:57:16.796" v="162" actId="20577"/>
          <ac:spMkLst>
            <pc:docMk/>
            <pc:sldMk cId="1023138530" sldId="3761"/>
            <ac:spMk id="3" creationId="{FAC28D53-1C1C-40D9-9E34-66DD055EE352}"/>
          </ac:spMkLst>
        </pc:spChg>
        <pc:spChg chg="mod">
          <ac:chgData name="Richard Angus" userId="5223f690-cab0-4654-971f-074d92da8191" providerId="ADAL" clId="{2953B367-E4F3-4828-A32E-F28927952785}" dt="2019-07-04T08:53:58.495" v="140"/>
          <ac:spMkLst>
            <pc:docMk/>
            <pc:sldMk cId="1023138530" sldId="3761"/>
            <ac:spMk id="4" creationId="{71AD86E1-F76A-4112-9EC9-A0D341A7FEFF}"/>
          </ac:spMkLst>
        </pc:spChg>
        <pc:spChg chg="del mod">
          <ac:chgData name="Richard Angus" userId="5223f690-cab0-4654-971f-074d92da8191" providerId="ADAL" clId="{2953B367-E4F3-4828-A32E-F28927952785}" dt="2019-07-04T08:57:37.199" v="164" actId="478"/>
          <ac:spMkLst>
            <pc:docMk/>
            <pc:sldMk cId="1023138530" sldId="3761"/>
            <ac:spMk id="5" creationId="{6AFD3366-4D2F-4F76-9548-9B6C3D7F2B10}"/>
          </ac:spMkLst>
        </pc:spChg>
        <pc:picChg chg="add mod">
          <ac:chgData name="Richard Angus" userId="5223f690-cab0-4654-971f-074d92da8191" providerId="ADAL" clId="{2953B367-E4F3-4828-A32E-F28927952785}" dt="2019-07-04T08:57:05.260" v="153" actId="1076"/>
          <ac:picMkLst>
            <pc:docMk/>
            <pc:sldMk cId="1023138530" sldId="3761"/>
            <ac:picMk id="7" creationId="{93FDD09C-7B14-4E71-9F0B-82160F31EB80}"/>
          </ac:picMkLst>
        </pc:picChg>
        <pc:picChg chg="add mod">
          <ac:chgData name="Richard Angus" userId="5223f690-cab0-4654-971f-074d92da8191" providerId="ADAL" clId="{2953B367-E4F3-4828-A32E-F28927952785}" dt="2019-07-04T08:57:51.602" v="169" actId="1076"/>
          <ac:picMkLst>
            <pc:docMk/>
            <pc:sldMk cId="1023138530" sldId="3761"/>
            <ac:picMk id="11" creationId="{EE00D9D1-713F-45B2-9D30-2BE7A1D6FDC8}"/>
          </ac:picMkLst>
        </pc:picChg>
        <pc:picChg chg="add mod">
          <ac:chgData name="Richard Angus" userId="5223f690-cab0-4654-971f-074d92da8191" providerId="ADAL" clId="{2953B367-E4F3-4828-A32E-F28927952785}" dt="2019-07-04T08:58:06.009" v="174" actId="1076"/>
          <ac:picMkLst>
            <pc:docMk/>
            <pc:sldMk cId="1023138530" sldId="3761"/>
            <ac:picMk id="13" creationId="{791A4761-09E0-421A-9E99-09963E8F5FCE}"/>
          </ac:picMkLst>
        </pc:picChg>
      </pc:sldChg>
      <pc:sldChg chg="addSp delSp modSp">
        <pc:chgData name="Richard Angus" userId="5223f690-cab0-4654-971f-074d92da8191" providerId="ADAL" clId="{2953B367-E4F3-4828-A32E-F28927952785}" dt="2019-07-04T09:07:47.599" v="213" actId="571"/>
        <pc:sldMkLst>
          <pc:docMk/>
          <pc:sldMk cId="459649003" sldId="3762"/>
        </pc:sldMkLst>
        <pc:spChg chg="del">
          <ac:chgData name="Richard Angus" userId="5223f690-cab0-4654-971f-074d92da8191" providerId="ADAL" clId="{2953B367-E4F3-4828-A32E-F28927952785}" dt="2019-07-04T09:05:49.600" v="195" actId="478"/>
          <ac:spMkLst>
            <pc:docMk/>
            <pc:sldMk cId="459649003" sldId="3762"/>
            <ac:spMk id="2" creationId="{B6A3904A-1AE9-4BB1-AD23-1B45EE242097}"/>
          </ac:spMkLst>
        </pc:spChg>
        <pc:spChg chg="mod">
          <ac:chgData name="Richard Angus" userId="5223f690-cab0-4654-971f-074d92da8191" providerId="ADAL" clId="{2953B367-E4F3-4828-A32E-F28927952785}" dt="2019-07-04T09:07:23.895" v="210" actId="14100"/>
          <ac:spMkLst>
            <pc:docMk/>
            <pc:sldMk cId="459649003" sldId="3762"/>
            <ac:spMk id="3" creationId="{FAC28D53-1C1C-40D9-9E34-66DD055EE352}"/>
          </ac:spMkLst>
        </pc:spChg>
        <pc:spChg chg="mod">
          <ac:chgData name="Richard Angus" userId="5223f690-cab0-4654-971f-074d92da8191" providerId="ADAL" clId="{2953B367-E4F3-4828-A32E-F28927952785}" dt="2019-07-04T09:05:13.612" v="175"/>
          <ac:spMkLst>
            <pc:docMk/>
            <pc:sldMk cId="459649003" sldId="3762"/>
            <ac:spMk id="4" creationId="{71AD86E1-F76A-4112-9EC9-A0D341A7FEFF}"/>
          </ac:spMkLst>
        </pc:spChg>
        <pc:spChg chg="add mod">
          <ac:chgData name="Richard Angus" userId="5223f690-cab0-4654-971f-074d92da8191" providerId="ADAL" clId="{2953B367-E4F3-4828-A32E-F28927952785}" dt="2019-07-04T09:07:38.906" v="212" actId="14100"/>
          <ac:spMkLst>
            <pc:docMk/>
            <pc:sldMk cId="459649003" sldId="3762"/>
            <ac:spMk id="13" creationId="{87DDA483-1EF6-46A2-B57F-BBB7FC325ACD}"/>
          </ac:spMkLst>
        </pc:spChg>
        <pc:spChg chg="add mod">
          <ac:chgData name="Richard Angus" userId="5223f690-cab0-4654-971f-074d92da8191" providerId="ADAL" clId="{2953B367-E4F3-4828-A32E-F28927952785}" dt="2019-07-04T09:07:47.599" v="213" actId="571"/>
          <ac:spMkLst>
            <pc:docMk/>
            <pc:sldMk cId="459649003" sldId="3762"/>
            <ac:spMk id="14" creationId="{FD04B1DD-B1F6-435D-97B0-9D3F0801E221}"/>
          </ac:spMkLst>
        </pc:spChg>
        <pc:picChg chg="add del mod">
          <ac:chgData name="Richard Angus" userId="5223f690-cab0-4654-971f-074d92da8191" providerId="ADAL" clId="{2953B367-E4F3-4828-A32E-F28927952785}" dt="2019-07-04T09:06:19.272" v="200" actId="478"/>
          <ac:picMkLst>
            <pc:docMk/>
            <pc:sldMk cId="459649003" sldId="3762"/>
            <ac:picMk id="6" creationId="{D6A039E4-71BD-4600-9290-156068CBD1DA}"/>
          </ac:picMkLst>
        </pc:picChg>
        <pc:picChg chg="del">
          <ac:chgData name="Richard Angus" userId="5223f690-cab0-4654-971f-074d92da8191" providerId="ADAL" clId="{2953B367-E4F3-4828-A32E-F28927952785}" dt="2019-07-04T09:05:50.264" v="196" actId="478"/>
          <ac:picMkLst>
            <pc:docMk/>
            <pc:sldMk cId="459649003" sldId="3762"/>
            <ac:picMk id="7" creationId="{29C1D24D-85F1-48CC-B311-27F844569898}"/>
          </ac:picMkLst>
        </pc:picChg>
        <pc:picChg chg="add del mod">
          <ac:chgData name="Richard Angus" userId="5223f690-cab0-4654-971f-074d92da8191" providerId="ADAL" clId="{2953B367-E4F3-4828-A32E-F28927952785}" dt="2019-07-04T09:06:30.126" v="205" actId="478"/>
          <ac:picMkLst>
            <pc:docMk/>
            <pc:sldMk cId="459649003" sldId="3762"/>
            <ac:picMk id="11" creationId="{9DF85D65-08D1-477E-972E-73E5BBF6FE10}"/>
          </ac:picMkLst>
        </pc:picChg>
        <pc:picChg chg="add mod">
          <ac:chgData name="Richard Angus" userId="5223f690-cab0-4654-971f-074d92da8191" providerId="ADAL" clId="{2953B367-E4F3-4828-A32E-F28927952785}" dt="2019-07-04T09:06:57.851" v="209" actId="14100"/>
          <ac:picMkLst>
            <pc:docMk/>
            <pc:sldMk cId="459649003" sldId="3762"/>
            <ac:picMk id="12" creationId="{A55F17A7-7433-4BA8-AD24-BF81A4B75D18}"/>
          </ac:picMkLst>
        </pc:picChg>
      </pc:sldChg>
      <pc:sldChg chg="addSp modSp">
        <pc:chgData name="Richard Angus" userId="5223f690-cab0-4654-971f-074d92da8191" providerId="ADAL" clId="{2953B367-E4F3-4828-A32E-F28927952785}" dt="2019-07-04T09:13:53.610" v="239" actId="1076"/>
        <pc:sldMkLst>
          <pc:docMk/>
          <pc:sldMk cId="973427286" sldId="3763"/>
        </pc:sldMkLst>
        <pc:spChg chg="mod">
          <ac:chgData name="Richard Angus" userId="5223f690-cab0-4654-971f-074d92da8191" providerId="ADAL" clId="{2953B367-E4F3-4828-A32E-F28927952785}" dt="2019-07-04T09:12:29.730" v="229" actId="20577"/>
          <ac:spMkLst>
            <pc:docMk/>
            <pc:sldMk cId="973427286" sldId="3763"/>
            <ac:spMk id="3" creationId="{FAC28D53-1C1C-40D9-9E34-66DD055EE352}"/>
          </ac:spMkLst>
        </pc:spChg>
        <pc:spChg chg="mod">
          <ac:chgData name="Richard Angus" userId="5223f690-cab0-4654-971f-074d92da8191" providerId="ADAL" clId="{2953B367-E4F3-4828-A32E-F28927952785}" dt="2019-07-04T09:12:18.405" v="214"/>
          <ac:spMkLst>
            <pc:docMk/>
            <pc:sldMk cId="973427286" sldId="3763"/>
            <ac:spMk id="4" creationId="{71AD86E1-F76A-4112-9EC9-A0D341A7FEFF}"/>
          </ac:spMkLst>
        </pc:spChg>
        <pc:spChg chg="add mod">
          <ac:chgData name="Richard Angus" userId="5223f690-cab0-4654-971f-074d92da8191" providerId="ADAL" clId="{2953B367-E4F3-4828-A32E-F28927952785}" dt="2019-07-04T09:12:47.469" v="230" actId="571"/>
          <ac:spMkLst>
            <pc:docMk/>
            <pc:sldMk cId="973427286" sldId="3763"/>
            <ac:spMk id="6" creationId="{4C5ED15F-C3DE-4F03-9EDB-5533D60DD037}"/>
          </ac:spMkLst>
        </pc:spChg>
        <pc:spChg chg="add mod">
          <ac:chgData name="Richard Angus" userId="5223f690-cab0-4654-971f-074d92da8191" providerId="ADAL" clId="{2953B367-E4F3-4828-A32E-F28927952785}" dt="2019-07-04T09:13:29.080" v="232" actId="14100"/>
          <ac:spMkLst>
            <pc:docMk/>
            <pc:sldMk cId="973427286" sldId="3763"/>
            <ac:spMk id="9" creationId="{78FBAB32-4530-45A9-963D-5FA619295C2D}"/>
          </ac:spMkLst>
        </pc:spChg>
        <pc:picChg chg="add mod">
          <ac:chgData name="Richard Angus" userId="5223f690-cab0-4654-971f-074d92da8191" providerId="ADAL" clId="{2953B367-E4F3-4828-A32E-F28927952785}" dt="2019-07-04T09:13:53.610" v="239" actId="1076"/>
          <ac:picMkLst>
            <pc:docMk/>
            <pc:sldMk cId="973427286" sldId="3763"/>
            <ac:picMk id="5" creationId="{94BA193D-D95D-4CFD-AEA5-0F8DA6D3B329}"/>
          </ac:picMkLst>
        </pc:picChg>
      </pc:sldChg>
      <pc:sldChg chg="addSp delSp modSp">
        <pc:chgData name="Richard Angus" userId="5223f690-cab0-4654-971f-074d92da8191" providerId="ADAL" clId="{2953B367-E4F3-4828-A32E-F28927952785}" dt="2019-07-04T08:17:24.472" v="42" actId="14100"/>
        <pc:sldMkLst>
          <pc:docMk/>
          <pc:sldMk cId="1409382696" sldId="3771"/>
        </pc:sldMkLst>
        <pc:spChg chg="mod">
          <ac:chgData name="Richard Angus" userId="5223f690-cab0-4654-971f-074d92da8191" providerId="ADAL" clId="{2953B367-E4F3-4828-A32E-F28927952785}" dt="2019-07-04T08:13:48.307" v="39" actId="20577"/>
          <ac:spMkLst>
            <pc:docMk/>
            <pc:sldMk cId="1409382696" sldId="3771"/>
            <ac:spMk id="3" creationId="{FAC28D53-1C1C-40D9-9E34-66DD055EE352}"/>
          </ac:spMkLst>
        </pc:spChg>
        <pc:spChg chg="mod">
          <ac:chgData name="Richard Angus" userId="5223f690-cab0-4654-971f-074d92da8191" providerId="ADAL" clId="{2953B367-E4F3-4828-A32E-F28927952785}" dt="2019-07-04T08:13:38.501" v="32" actId="20577"/>
          <ac:spMkLst>
            <pc:docMk/>
            <pc:sldMk cId="1409382696" sldId="3771"/>
            <ac:spMk id="4" creationId="{71AD86E1-F76A-4112-9EC9-A0D341A7FEFF}"/>
          </ac:spMkLst>
        </pc:spChg>
        <pc:picChg chg="add mod">
          <ac:chgData name="Richard Angus" userId="5223f690-cab0-4654-971f-074d92da8191" providerId="ADAL" clId="{2953B367-E4F3-4828-A32E-F28927952785}" dt="2019-07-04T08:17:24.472" v="42" actId="14100"/>
          <ac:picMkLst>
            <pc:docMk/>
            <pc:sldMk cId="1409382696" sldId="3771"/>
            <ac:picMk id="2" creationId="{37FEF967-1BA3-4DC9-86E8-0E09BCDC57E4}"/>
          </ac:picMkLst>
        </pc:picChg>
        <pc:picChg chg="del">
          <ac:chgData name="Richard Angus" userId="5223f690-cab0-4654-971f-074d92da8191" providerId="ADAL" clId="{2953B367-E4F3-4828-A32E-F28927952785}" dt="2019-07-04T08:17:19.864" v="40" actId="478"/>
          <ac:picMkLst>
            <pc:docMk/>
            <pc:sldMk cId="1409382696" sldId="3771"/>
            <ac:picMk id="35842" creationId="{61A5D185-7360-4BA4-8207-0AC4CEDCFCE3}"/>
          </ac:picMkLst>
        </pc:picChg>
      </pc:sldChg>
      <pc:sldChg chg="addSp delSp modSp">
        <pc:chgData name="Richard Angus" userId="5223f690-cab0-4654-971f-074d92da8191" providerId="ADAL" clId="{2953B367-E4F3-4828-A32E-F28927952785}" dt="2019-07-04T09:16:03.852" v="276" actId="1076"/>
        <pc:sldMkLst>
          <pc:docMk/>
          <pc:sldMk cId="2145018555" sldId="3786"/>
        </pc:sldMkLst>
        <pc:spChg chg="del">
          <ac:chgData name="Richard Angus" userId="5223f690-cab0-4654-971f-074d92da8191" providerId="ADAL" clId="{2953B367-E4F3-4828-A32E-F28927952785}" dt="2019-07-04T09:15:08.444" v="259" actId="478"/>
          <ac:spMkLst>
            <pc:docMk/>
            <pc:sldMk cId="2145018555" sldId="3786"/>
            <ac:spMk id="2" creationId="{994A7FF5-03BC-4758-B368-596CDB09B1B5}"/>
          </ac:spMkLst>
        </pc:spChg>
        <pc:spChg chg="mod">
          <ac:chgData name="Richard Angus" userId="5223f690-cab0-4654-971f-074d92da8191" providerId="ADAL" clId="{2953B367-E4F3-4828-A32E-F28927952785}" dt="2019-07-04T09:14:19.706" v="258" actId="6549"/>
          <ac:spMkLst>
            <pc:docMk/>
            <pc:sldMk cId="2145018555" sldId="3786"/>
            <ac:spMk id="3" creationId="{FAC28D53-1C1C-40D9-9E34-66DD055EE352}"/>
          </ac:spMkLst>
        </pc:spChg>
        <pc:spChg chg="mod">
          <ac:chgData name="Richard Angus" userId="5223f690-cab0-4654-971f-074d92da8191" providerId="ADAL" clId="{2953B367-E4F3-4828-A32E-F28927952785}" dt="2019-07-04T09:14:01.015" v="240"/>
          <ac:spMkLst>
            <pc:docMk/>
            <pc:sldMk cId="2145018555" sldId="3786"/>
            <ac:spMk id="4" creationId="{71AD86E1-F76A-4112-9EC9-A0D341A7FEFF}"/>
          </ac:spMkLst>
        </pc:spChg>
        <pc:spChg chg="mod">
          <ac:chgData name="Richard Angus" userId="5223f690-cab0-4654-971f-074d92da8191" providerId="ADAL" clId="{2953B367-E4F3-4828-A32E-F28927952785}" dt="2019-07-04T09:16:03.852" v="276" actId="1076"/>
          <ac:spMkLst>
            <pc:docMk/>
            <pc:sldMk cId="2145018555" sldId="3786"/>
            <ac:spMk id="9" creationId="{DB4A5CA0-17F8-46E4-93C3-51F3EF3866A6}"/>
          </ac:spMkLst>
        </pc:spChg>
        <pc:picChg chg="add mod">
          <ac:chgData name="Richard Angus" userId="5223f690-cab0-4654-971f-074d92da8191" providerId="ADAL" clId="{2953B367-E4F3-4828-A32E-F28927952785}" dt="2019-07-04T09:15:41.058" v="264" actId="1076"/>
          <ac:picMkLst>
            <pc:docMk/>
            <pc:sldMk cId="2145018555" sldId="3786"/>
            <ac:picMk id="6" creationId="{57C1701E-9829-45D4-A922-CB998174FF28}"/>
          </ac:picMkLst>
        </pc:picChg>
        <pc:picChg chg="del">
          <ac:chgData name="Richard Angus" userId="5223f690-cab0-4654-971f-074d92da8191" providerId="ADAL" clId="{2953B367-E4F3-4828-A32E-F28927952785}" dt="2019-07-04T09:15:42.116" v="265" actId="478"/>
          <ac:picMkLst>
            <pc:docMk/>
            <pc:sldMk cId="2145018555" sldId="3786"/>
            <ac:picMk id="1026" creationId="{B28417DC-BEB1-43C7-AA03-F04237A93F53}"/>
          </ac:picMkLst>
        </pc:picChg>
      </pc:sldChg>
      <pc:sldChg chg="addSp delSp modSp">
        <pc:chgData name="Richard Angus" userId="5223f690-cab0-4654-971f-074d92da8191" providerId="ADAL" clId="{2953B367-E4F3-4828-A32E-F28927952785}" dt="2019-07-04T09:17:53.070" v="291" actId="1076"/>
        <pc:sldMkLst>
          <pc:docMk/>
          <pc:sldMk cId="2434410005" sldId="3787"/>
        </pc:sldMkLst>
        <pc:spChg chg="mod">
          <ac:chgData name="Richard Angus" userId="5223f690-cab0-4654-971f-074d92da8191" providerId="ADAL" clId="{2953B367-E4F3-4828-A32E-F28927952785}" dt="2019-07-04T09:16:07.718" v="277"/>
          <ac:spMkLst>
            <pc:docMk/>
            <pc:sldMk cId="2434410005" sldId="3787"/>
            <ac:spMk id="4" creationId="{71AD86E1-F76A-4112-9EC9-A0D341A7FEFF}"/>
          </ac:spMkLst>
        </pc:spChg>
        <pc:spChg chg="mod">
          <ac:chgData name="Richard Angus" userId="5223f690-cab0-4654-971f-074d92da8191" providerId="ADAL" clId="{2953B367-E4F3-4828-A32E-F28927952785}" dt="2019-07-04T09:16:55.349" v="286" actId="1076"/>
          <ac:spMkLst>
            <pc:docMk/>
            <pc:sldMk cId="2434410005" sldId="3787"/>
            <ac:spMk id="9" creationId="{DB4A5CA0-17F8-46E4-93C3-51F3EF3866A6}"/>
          </ac:spMkLst>
        </pc:spChg>
        <pc:picChg chg="add mod">
          <ac:chgData name="Richard Angus" userId="5223f690-cab0-4654-971f-074d92da8191" providerId="ADAL" clId="{2953B367-E4F3-4828-A32E-F28927952785}" dt="2019-07-04T09:16:41.075" v="284" actId="14100"/>
          <ac:picMkLst>
            <pc:docMk/>
            <pc:sldMk cId="2434410005" sldId="3787"/>
            <ac:picMk id="5" creationId="{11DF458A-3E25-40C3-A8FB-2C48392A422A}"/>
          </ac:picMkLst>
        </pc:picChg>
        <pc:picChg chg="add mod">
          <ac:chgData name="Richard Angus" userId="5223f690-cab0-4654-971f-074d92da8191" providerId="ADAL" clId="{2953B367-E4F3-4828-A32E-F28927952785}" dt="2019-07-04T09:17:53.070" v="291" actId="1076"/>
          <ac:picMkLst>
            <pc:docMk/>
            <pc:sldMk cId="2434410005" sldId="3787"/>
            <ac:picMk id="10" creationId="{F9C7B030-8924-45E4-9B94-79D72B44F5E4}"/>
          </ac:picMkLst>
        </pc:picChg>
        <pc:picChg chg="del">
          <ac:chgData name="Richard Angus" userId="5223f690-cab0-4654-971f-074d92da8191" providerId="ADAL" clId="{2953B367-E4F3-4828-A32E-F28927952785}" dt="2019-07-04T09:16:25.305" v="278" actId="478"/>
          <ac:picMkLst>
            <pc:docMk/>
            <pc:sldMk cId="2434410005" sldId="3787"/>
            <ac:picMk id="2050" creationId="{BD80C21D-831C-44AA-925F-E05E5E216724}"/>
          </ac:picMkLst>
        </pc:picChg>
        <pc:picChg chg="del">
          <ac:chgData name="Richard Angus" userId="5223f690-cab0-4654-971f-074d92da8191" providerId="ADAL" clId="{2953B367-E4F3-4828-A32E-F28927952785}" dt="2019-07-04T09:16:42.661" v="285" actId="478"/>
          <ac:picMkLst>
            <pc:docMk/>
            <pc:sldMk cId="2434410005" sldId="3787"/>
            <ac:picMk id="2052" creationId="{5F99EF7A-E755-4FF9-BA2E-3687CB2AD804}"/>
          </ac:picMkLst>
        </pc:picChg>
      </pc:sldChg>
      <pc:sldChg chg="addSp delSp modSp">
        <pc:chgData name="Richard Angus" userId="5223f690-cab0-4654-971f-074d92da8191" providerId="ADAL" clId="{2953B367-E4F3-4828-A32E-F28927952785}" dt="2019-07-04T09:20:24.640" v="306" actId="1076"/>
        <pc:sldMkLst>
          <pc:docMk/>
          <pc:sldMk cId="421424879" sldId="3788"/>
        </pc:sldMkLst>
        <pc:spChg chg="mod">
          <ac:chgData name="Richard Angus" userId="5223f690-cab0-4654-971f-074d92da8191" providerId="ADAL" clId="{2953B367-E4F3-4828-A32E-F28927952785}" dt="2019-07-04T09:19:18.904" v="292"/>
          <ac:spMkLst>
            <pc:docMk/>
            <pc:sldMk cId="421424879" sldId="3788"/>
            <ac:spMk id="4" creationId="{71AD86E1-F76A-4112-9EC9-A0D341A7FEFF}"/>
          </ac:spMkLst>
        </pc:spChg>
        <pc:picChg chg="add mod">
          <ac:chgData name="Richard Angus" userId="5223f690-cab0-4654-971f-074d92da8191" providerId="ADAL" clId="{2953B367-E4F3-4828-A32E-F28927952785}" dt="2019-07-04T09:19:49.516" v="300" actId="1076"/>
          <ac:picMkLst>
            <pc:docMk/>
            <pc:sldMk cId="421424879" sldId="3788"/>
            <ac:picMk id="5" creationId="{DDFF2093-643D-4BFE-844F-969668036628}"/>
          </ac:picMkLst>
        </pc:picChg>
        <pc:picChg chg="add mod">
          <ac:chgData name="Richard Angus" userId="5223f690-cab0-4654-971f-074d92da8191" providerId="ADAL" clId="{2953B367-E4F3-4828-A32E-F28927952785}" dt="2019-07-04T09:20:24.640" v="306" actId="1076"/>
          <ac:picMkLst>
            <pc:docMk/>
            <pc:sldMk cId="421424879" sldId="3788"/>
            <ac:picMk id="10" creationId="{38C35D96-1395-4A26-8D95-3A4F0AB6686F}"/>
          </ac:picMkLst>
        </pc:picChg>
        <pc:picChg chg="del">
          <ac:chgData name="Richard Angus" userId="5223f690-cab0-4654-971f-074d92da8191" providerId="ADAL" clId="{2953B367-E4F3-4828-A32E-F28927952785}" dt="2019-07-04T09:19:35.369" v="293" actId="478"/>
          <ac:picMkLst>
            <pc:docMk/>
            <pc:sldMk cId="421424879" sldId="3788"/>
            <ac:picMk id="12" creationId="{66B4BC3F-1C3D-4076-B5CA-1D260730283E}"/>
          </ac:picMkLst>
        </pc:picChg>
        <pc:picChg chg="del mod">
          <ac:chgData name="Richard Angus" userId="5223f690-cab0-4654-971f-074d92da8191" providerId="ADAL" clId="{2953B367-E4F3-4828-A32E-F28927952785}" dt="2019-07-04T09:20:03.886" v="302" actId="478"/>
          <ac:picMkLst>
            <pc:docMk/>
            <pc:sldMk cId="421424879" sldId="3788"/>
            <ac:picMk id="15" creationId="{FEDC275B-513D-484D-AA96-2662B3FFC01B}"/>
          </ac:picMkLst>
        </pc:picChg>
      </pc:sldChg>
      <pc:sldChg chg="addSp delSp modSp">
        <pc:chgData name="Richard Angus" userId="5223f690-cab0-4654-971f-074d92da8191" providerId="ADAL" clId="{2953B367-E4F3-4828-A32E-F28927952785}" dt="2019-07-04T09:23:33.704" v="318" actId="1076"/>
        <pc:sldMkLst>
          <pc:docMk/>
          <pc:sldMk cId="2656110447" sldId="3789"/>
        </pc:sldMkLst>
        <pc:spChg chg="mod">
          <ac:chgData name="Richard Angus" userId="5223f690-cab0-4654-971f-074d92da8191" providerId="ADAL" clId="{2953B367-E4F3-4828-A32E-F28927952785}" dt="2019-07-04T09:22:24.097" v="307"/>
          <ac:spMkLst>
            <pc:docMk/>
            <pc:sldMk cId="2656110447" sldId="3789"/>
            <ac:spMk id="4" creationId="{71AD86E1-F76A-4112-9EC9-A0D341A7FEFF}"/>
          </ac:spMkLst>
        </pc:spChg>
        <pc:spChg chg="del">
          <ac:chgData name="Richard Angus" userId="5223f690-cab0-4654-971f-074d92da8191" providerId="ADAL" clId="{2953B367-E4F3-4828-A32E-F28927952785}" dt="2019-07-04T09:22:36.125" v="308" actId="478"/>
          <ac:spMkLst>
            <pc:docMk/>
            <pc:sldMk cId="2656110447" sldId="3789"/>
            <ac:spMk id="10" creationId="{23D61A12-0BD6-4FC4-85BC-597AE83CF49B}"/>
          </ac:spMkLst>
        </pc:spChg>
        <pc:spChg chg="del mod">
          <ac:chgData name="Richard Angus" userId="5223f690-cab0-4654-971f-074d92da8191" providerId="ADAL" clId="{2953B367-E4F3-4828-A32E-F28927952785}" dt="2019-07-04T09:22:52.516" v="313" actId="478"/>
          <ac:spMkLst>
            <pc:docMk/>
            <pc:sldMk cId="2656110447" sldId="3789"/>
            <ac:spMk id="11" creationId="{22F66630-6433-4A2D-868D-B47D1B6DE73F}"/>
          </ac:spMkLst>
        </pc:spChg>
        <pc:picChg chg="add mod">
          <ac:chgData name="Richard Angus" userId="5223f690-cab0-4654-971f-074d92da8191" providerId="ADAL" clId="{2953B367-E4F3-4828-A32E-F28927952785}" dt="2019-07-04T09:22:52.077" v="311" actId="27614"/>
          <ac:picMkLst>
            <pc:docMk/>
            <pc:sldMk cId="2656110447" sldId="3789"/>
            <ac:picMk id="5" creationId="{F56F6D71-CB8E-4001-A4A4-514A9CE09F6E}"/>
          </ac:picMkLst>
        </pc:picChg>
        <pc:picChg chg="add mod">
          <ac:chgData name="Richard Angus" userId="5223f690-cab0-4654-971f-074d92da8191" providerId="ADAL" clId="{2953B367-E4F3-4828-A32E-F28927952785}" dt="2019-07-04T09:23:33.704" v="318" actId="1076"/>
          <ac:picMkLst>
            <pc:docMk/>
            <pc:sldMk cId="2656110447" sldId="3789"/>
            <ac:picMk id="12" creationId="{DB452D34-AC6E-4A20-A804-74F0B16A705D}"/>
          </ac:picMkLst>
        </pc:picChg>
      </pc:sldChg>
      <pc:sldChg chg="addSp delSp modSp">
        <pc:chgData name="Richard Angus" userId="5223f690-cab0-4654-971f-074d92da8191" providerId="ADAL" clId="{2953B367-E4F3-4828-A32E-F28927952785}" dt="2019-07-04T09:28:45.204" v="349" actId="1076"/>
        <pc:sldMkLst>
          <pc:docMk/>
          <pc:sldMk cId="4155603570" sldId="3790"/>
        </pc:sldMkLst>
        <pc:spChg chg="mod">
          <ac:chgData name="Richard Angus" userId="5223f690-cab0-4654-971f-074d92da8191" providerId="ADAL" clId="{2953B367-E4F3-4828-A32E-F28927952785}" dt="2019-07-04T09:27:43.904" v="336" actId="14100"/>
          <ac:spMkLst>
            <pc:docMk/>
            <pc:sldMk cId="4155603570" sldId="3790"/>
            <ac:spMk id="3" creationId="{FAC28D53-1C1C-40D9-9E34-66DD055EE352}"/>
          </ac:spMkLst>
        </pc:spChg>
        <pc:spChg chg="mod">
          <ac:chgData name="Richard Angus" userId="5223f690-cab0-4654-971f-074d92da8191" providerId="ADAL" clId="{2953B367-E4F3-4828-A32E-F28927952785}" dt="2019-07-04T09:23:41.492" v="319"/>
          <ac:spMkLst>
            <pc:docMk/>
            <pc:sldMk cId="4155603570" sldId="3790"/>
            <ac:spMk id="4" creationId="{71AD86E1-F76A-4112-9EC9-A0D341A7FEFF}"/>
          </ac:spMkLst>
        </pc:spChg>
        <pc:spChg chg="del">
          <ac:chgData name="Richard Angus" userId="5223f690-cab0-4654-971f-074d92da8191" providerId="ADAL" clId="{2953B367-E4F3-4828-A32E-F28927952785}" dt="2019-07-04T09:27:18.597" v="332" actId="478"/>
          <ac:spMkLst>
            <pc:docMk/>
            <pc:sldMk cId="4155603570" sldId="3790"/>
            <ac:spMk id="9" creationId="{DB4A5CA0-17F8-46E4-93C3-51F3EF3866A6}"/>
          </ac:spMkLst>
        </pc:spChg>
        <pc:spChg chg="del">
          <ac:chgData name="Richard Angus" userId="5223f690-cab0-4654-971f-074d92da8191" providerId="ADAL" clId="{2953B367-E4F3-4828-A32E-F28927952785}" dt="2019-07-04T09:27:19.974" v="333" actId="478"/>
          <ac:spMkLst>
            <pc:docMk/>
            <pc:sldMk cId="4155603570" sldId="3790"/>
            <ac:spMk id="12" creationId="{00CC3992-75B7-4401-BFA6-9E88918C1818}"/>
          </ac:spMkLst>
        </pc:spChg>
        <pc:picChg chg="add mod">
          <ac:chgData name="Richard Angus" userId="5223f690-cab0-4654-971f-074d92da8191" providerId="ADAL" clId="{2953B367-E4F3-4828-A32E-F28927952785}" dt="2019-07-04T09:28:26.797" v="340" actId="962"/>
          <ac:picMkLst>
            <pc:docMk/>
            <pc:sldMk cId="4155603570" sldId="3790"/>
            <ac:picMk id="5" creationId="{1A55CA1F-2E8C-4D60-AD07-65C15AA998C5}"/>
          </ac:picMkLst>
        </pc:picChg>
        <pc:picChg chg="add mod">
          <ac:chgData name="Richard Angus" userId="5223f690-cab0-4654-971f-074d92da8191" providerId="ADAL" clId="{2953B367-E4F3-4828-A32E-F28927952785}" dt="2019-07-04T09:28:35.592" v="344" actId="962"/>
          <ac:picMkLst>
            <pc:docMk/>
            <pc:sldMk cId="4155603570" sldId="3790"/>
            <ac:picMk id="10" creationId="{A04C671D-9234-41F1-95C8-A7B4EC30B709}"/>
          </ac:picMkLst>
        </pc:picChg>
        <pc:picChg chg="add mod">
          <ac:chgData name="Richard Angus" userId="5223f690-cab0-4654-971f-074d92da8191" providerId="ADAL" clId="{2953B367-E4F3-4828-A32E-F28927952785}" dt="2019-07-04T09:28:45.204" v="349" actId="1076"/>
          <ac:picMkLst>
            <pc:docMk/>
            <pc:sldMk cId="4155603570" sldId="3790"/>
            <ac:picMk id="13" creationId="{EE07C52D-08C4-4AE6-A84A-64C08862BCE4}"/>
          </ac:picMkLst>
        </pc:picChg>
        <pc:picChg chg="del mod">
          <ac:chgData name="Richard Angus" userId="5223f690-cab0-4654-971f-074d92da8191" providerId="ADAL" clId="{2953B367-E4F3-4828-A32E-F28927952785}" dt="2019-07-04T09:25:44.651" v="331" actId="478"/>
          <ac:picMkLst>
            <pc:docMk/>
            <pc:sldMk cId="4155603570" sldId="3790"/>
            <ac:picMk id="5122" creationId="{97835FCA-F69F-45FA-8996-A79606A61FC2}"/>
          </ac:picMkLst>
        </pc:picChg>
        <pc:picChg chg="del">
          <ac:chgData name="Richard Angus" userId="5223f690-cab0-4654-971f-074d92da8191" providerId="ADAL" clId="{2953B367-E4F3-4828-A32E-F28927952785}" dt="2019-07-04T09:27:20.482" v="334" actId="478"/>
          <ac:picMkLst>
            <pc:docMk/>
            <pc:sldMk cId="4155603570" sldId="3790"/>
            <ac:picMk id="5124" creationId="{59550686-30D4-43E0-A735-41579FCE5620}"/>
          </ac:picMkLst>
        </pc:picChg>
      </pc:sldChg>
      <pc:sldChg chg="addSp delSp modSp">
        <pc:chgData name="Richard Angus" userId="5223f690-cab0-4654-971f-074d92da8191" providerId="ADAL" clId="{2953B367-E4F3-4828-A32E-F28927952785}" dt="2019-07-04T09:30:27.790" v="366" actId="478"/>
        <pc:sldMkLst>
          <pc:docMk/>
          <pc:sldMk cId="2425597617" sldId="3791"/>
        </pc:sldMkLst>
        <pc:spChg chg="mod">
          <ac:chgData name="Richard Angus" userId="5223f690-cab0-4654-971f-074d92da8191" providerId="ADAL" clId="{2953B367-E4F3-4828-A32E-F28927952785}" dt="2019-07-04T09:30:05.227" v="359" actId="20577"/>
          <ac:spMkLst>
            <pc:docMk/>
            <pc:sldMk cId="2425597617" sldId="3791"/>
            <ac:spMk id="3" creationId="{FAC28D53-1C1C-40D9-9E34-66DD055EE352}"/>
          </ac:spMkLst>
        </pc:spChg>
        <pc:spChg chg="mod">
          <ac:chgData name="Richard Angus" userId="5223f690-cab0-4654-971f-074d92da8191" providerId="ADAL" clId="{2953B367-E4F3-4828-A32E-F28927952785}" dt="2019-07-04T09:29:45.164" v="350"/>
          <ac:spMkLst>
            <pc:docMk/>
            <pc:sldMk cId="2425597617" sldId="3791"/>
            <ac:spMk id="4" creationId="{71AD86E1-F76A-4112-9EC9-A0D341A7FEFF}"/>
          </ac:spMkLst>
        </pc:spChg>
        <pc:picChg chg="add mod">
          <ac:chgData name="Richard Angus" userId="5223f690-cab0-4654-971f-074d92da8191" providerId="ADAL" clId="{2953B367-E4F3-4828-A32E-F28927952785}" dt="2019-07-04T09:30:26.424" v="365" actId="1076"/>
          <ac:picMkLst>
            <pc:docMk/>
            <pc:sldMk cId="2425597617" sldId="3791"/>
            <ac:picMk id="5" creationId="{28AF30DA-5D1B-46A2-8D32-4395C7B49898}"/>
          </ac:picMkLst>
        </pc:picChg>
        <pc:picChg chg="del">
          <ac:chgData name="Richard Angus" userId="5223f690-cab0-4654-971f-074d92da8191" providerId="ADAL" clId="{2953B367-E4F3-4828-A32E-F28927952785}" dt="2019-07-04T09:30:06.617" v="360" actId="478"/>
          <ac:picMkLst>
            <pc:docMk/>
            <pc:sldMk cId="2425597617" sldId="3791"/>
            <ac:picMk id="6146" creationId="{8AA43084-3BBD-4323-896E-7EB1CCF04904}"/>
          </ac:picMkLst>
        </pc:picChg>
        <pc:picChg chg="del">
          <ac:chgData name="Richard Angus" userId="5223f690-cab0-4654-971f-074d92da8191" providerId="ADAL" clId="{2953B367-E4F3-4828-A32E-F28927952785}" dt="2019-07-04T09:30:27.790" v="366" actId="478"/>
          <ac:picMkLst>
            <pc:docMk/>
            <pc:sldMk cId="2425597617" sldId="3791"/>
            <ac:picMk id="6148" creationId="{6B1D7BA9-D4DB-42F7-851B-F04E5248E929}"/>
          </ac:picMkLst>
        </pc:picChg>
      </pc:sldChg>
      <pc:sldChg chg="addSp delSp modSp">
        <pc:chgData name="Richard Angus" userId="5223f690-cab0-4654-971f-074d92da8191" providerId="ADAL" clId="{2953B367-E4F3-4828-A32E-F28927952785}" dt="2019-07-04T09:32:30.444" v="396" actId="962"/>
        <pc:sldMkLst>
          <pc:docMk/>
          <pc:sldMk cId="8448293" sldId="3792"/>
        </pc:sldMkLst>
        <pc:spChg chg="mod">
          <ac:chgData name="Richard Angus" userId="5223f690-cab0-4654-971f-074d92da8191" providerId="ADAL" clId="{2953B367-E4F3-4828-A32E-F28927952785}" dt="2019-07-04T09:31:05.434" v="377" actId="20577"/>
          <ac:spMkLst>
            <pc:docMk/>
            <pc:sldMk cId="8448293" sldId="3792"/>
            <ac:spMk id="3" creationId="{FAC28D53-1C1C-40D9-9E34-66DD055EE352}"/>
          </ac:spMkLst>
        </pc:spChg>
        <pc:spChg chg="mod">
          <ac:chgData name="Richard Angus" userId="5223f690-cab0-4654-971f-074d92da8191" providerId="ADAL" clId="{2953B367-E4F3-4828-A32E-F28927952785}" dt="2019-07-04T09:30:41.871" v="367"/>
          <ac:spMkLst>
            <pc:docMk/>
            <pc:sldMk cId="8448293" sldId="3792"/>
            <ac:spMk id="4" creationId="{71AD86E1-F76A-4112-9EC9-A0D341A7FEFF}"/>
          </ac:spMkLst>
        </pc:spChg>
        <pc:spChg chg="mod">
          <ac:chgData name="Richard Angus" userId="5223f690-cab0-4654-971f-074d92da8191" providerId="ADAL" clId="{2953B367-E4F3-4828-A32E-F28927952785}" dt="2019-07-04T09:31:47.672" v="387" actId="14100"/>
          <ac:spMkLst>
            <pc:docMk/>
            <pc:sldMk cId="8448293" sldId="3792"/>
            <ac:spMk id="9" creationId="{DB4A5CA0-17F8-46E4-93C3-51F3EF3866A6}"/>
          </ac:spMkLst>
        </pc:spChg>
        <pc:picChg chg="add mod">
          <ac:chgData name="Richard Angus" userId="5223f690-cab0-4654-971f-074d92da8191" providerId="ADAL" clId="{2953B367-E4F3-4828-A32E-F28927952785}" dt="2019-07-04T09:32:13.865" v="391" actId="962"/>
          <ac:picMkLst>
            <pc:docMk/>
            <pc:sldMk cId="8448293" sldId="3792"/>
            <ac:picMk id="5" creationId="{0B03DDFE-B07A-4843-9000-A8BD00005FFD}"/>
          </ac:picMkLst>
        </pc:picChg>
        <pc:picChg chg="add mod">
          <ac:chgData name="Richard Angus" userId="5223f690-cab0-4654-971f-074d92da8191" providerId="ADAL" clId="{2953B367-E4F3-4828-A32E-F28927952785}" dt="2019-07-04T09:32:30.444" v="396" actId="962"/>
          <ac:picMkLst>
            <pc:docMk/>
            <pc:sldMk cId="8448293" sldId="3792"/>
            <ac:picMk id="10" creationId="{0E81EDCF-A7D4-4C9C-9190-721A7A9C5BC0}"/>
          </ac:picMkLst>
        </pc:picChg>
        <pc:picChg chg="del">
          <ac:chgData name="Richard Angus" userId="5223f690-cab0-4654-971f-074d92da8191" providerId="ADAL" clId="{2953B367-E4F3-4828-A32E-F28927952785}" dt="2019-07-04T09:31:30.059" v="378" actId="478"/>
          <ac:picMkLst>
            <pc:docMk/>
            <pc:sldMk cId="8448293" sldId="3792"/>
            <ac:picMk id="6146" creationId="{8AA43084-3BBD-4323-896E-7EB1CCF04904}"/>
          </ac:picMkLst>
        </pc:picChg>
        <pc:picChg chg="del">
          <ac:chgData name="Richard Angus" userId="5223f690-cab0-4654-971f-074d92da8191" providerId="ADAL" clId="{2953B367-E4F3-4828-A32E-F28927952785}" dt="2019-07-04T09:31:30.573" v="379" actId="478"/>
          <ac:picMkLst>
            <pc:docMk/>
            <pc:sldMk cId="8448293" sldId="3792"/>
            <ac:picMk id="7170" creationId="{2C5D643F-ADF9-4497-B8B9-BA352FD01E80}"/>
          </ac:picMkLst>
        </pc:picChg>
      </pc:sldChg>
      <pc:sldChg chg="addSp delSp modSp">
        <pc:chgData name="Richard Angus" userId="5223f690-cab0-4654-971f-074d92da8191" providerId="ADAL" clId="{2953B367-E4F3-4828-A32E-F28927952785}" dt="2019-07-04T08:25:31.839" v="61" actId="962"/>
        <pc:sldMkLst>
          <pc:docMk/>
          <pc:sldMk cId="1115718601" sldId="3820"/>
        </pc:sldMkLst>
        <pc:spChg chg="mod">
          <ac:chgData name="Richard Angus" userId="5223f690-cab0-4654-971f-074d92da8191" providerId="ADAL" clId="{2953B367-E4F3-4828-A32E-F28927952785}" dt="2019-07-04T08:18:43.423" v="50"/>
          <ac:spMkLst>
            <pc:docMk/>
            <pc:sldMk cId="1115718601" sldId="3820"/>
            <ac:spMk id="3" creationId="{FAC28D53-1C1C-40D9-9E34-66DD055EE352}"/>
          </ac:spMkLst>
        </pc:spChg>
        <pc:spChg chg="mod">
          <ac:chgData name="Richard Angus" userId="5223f690-cab0-4654-971f-074d92da8191" providerId="ADAL" clId="{2953B367-E4F3-4828-A32E-F28927952785}" dt="2019-07-04T08:25:31.839" v="61" actId="962"/>
          <ac:spMkLst>
            <pc:docMk/>
            <pc:sldMk cId="1115718601" sldId="3820"/>
            <ac:spMk id="4" creationId="{71AD86E1-F76A-4112-9EC9-A0D341A7FEFF}"/>
          </ac:spMkLst>
        </pc:spChg>
        <pc:spChg chg="add del mod">
          <ac:chgData name="Richard Angus" userId="5223f690-cab0-4654-971f-074d92da8191" providerId="ADAL" clId="{2953B367-E4F3-4828-A32E-F28927952785}" dt="2019-07-04T08:20:08.032" v="56" actId="478"/>
          <ac:spMkLst>
            <pc:docMk/>
            <pc:sldMk cId="1115718601" sldId="3820"/>
            <ac:spMk id="5" creationId="{A752D787-4CBF-4E4B-B880-9417F8D22B22}"/>
          </ac:spMkLst>
        </pc:spChg>
        <pc:spChg chg="add del">
          <ac:chgData name="Richard Angus" userId="5223f690-cab0-4654-971f-074d92da8191" providerId="ADAL" clId="{2953B367-E4F3-4828-A32E-F28927952785}" dt="2019-07-04T08:19:52.007" v="55"/>
          <ac:spMkLst>
            <pc:docMk/>
            <pc:sldMk cId="1115718601" sldId="3820"/>
            <ac:spMk id="6" creationId="{BC8B21AC-D452-4CDF-8086-DE05FABC61F1}"/>
          </ac:spMkLst>
        </pc:spChg>
        <pc:spChg chg="del">
          <ac:chgData name="Richard Angus" userId="5223f690-cab0-4654-971f-074d92da8191" providerId="ADAL" clId="{2953B367-E4F3-4828-A32E-F28927952785}" dt="2019-07-04T08:19:49.140" v="53" actId="478"/>
          <ac:spMkLst>
            <pc:docMk/>
            <pc:sldMk cId="1115718601" sldId="3820"/>
            <ac:spMk id="14" creationId="{9AC9F705-8803-4173-9A09-EF24D1F439EA}"/>
          </ac:spMkLst>
        </pc:spChg>
        <pc:picChg chg="add mod">
          <ac:chgData name="Richard Angus" userId="5223f690-cab0-4654-971f-074d92da8191" providerId="ADAL" clId="{2953B367-E4F3-4828-A32E-F28927952785}" dt="2019-07-04T08:25:31.837" v="60" actId="27614"/>
          <ac:picMkLst>
            <pc:docMk/>
            <pc:sldMk cId="1115718601" sldId="3820"/>
            <ac:picMk id="5" creationId="{3594D221-A122-4B23-A6BD-8B2E69071278}"/>
          </ac:picMkLst>
        </pc:picChg>
        <pc:picChg chg="del">
          <ac:chgData name="Richard Angus" userId="5223f690-cab0-4654-971f-074d92da8191" providerId="ADAL" clId="{2953B367-E4F3-4828-A32E-F28927952785}" dt="2019-07-04T08:19:44.943" v="51" actId="478"/>
          <ac:picMkLst>
            <pc:docMk/>
            <pc:sldMk cId="1115718601" sldId="3820"/>
            <ac:picMk id="13" creationId="{88185AE6-B827-4BBE-9780-E1BBC38E9658}"/>
          </ac:picMkLst>
        </pc:picChg>
        <pc:picChg chg="del">
          <ac:chgData name="Richard Angus" userId="5223f690-cab0-4654-971f-074d92da8191" providerId="ADAL" clId="{2953B367-E4F3-4828-A32E-F28927952785}" dt="2019-07-04T08:19:47.408" v="52" actId="478"/>
          <ac:picMkLst>
            <pc:docMk/>
            <pc:sldMk cId="1115718601" sldId="3820"/>
            <ac:picMk id="16" creationId="{CD814D86-D788-4FB6-A715-B77D753331B7}"/>
          </ac:picMkLst>
        </pc:picChg>
      </pc:sldChg>
    </pc:docChg>
  </pc:docChgLst>
  <pc:docChgLst>
    <pc:chgData name="Richard Angus" userId="5223f690-cab0-4654-971f-074d92da8191" providerId="ADAL" clId="{4DBA9706-4E76-478D-BF44-0245C6947359}"/>
    <pc:docChg chg="undo custSel mod addSld delSld modSld sldOrd">
      <pc:chgData name="Richard Angus" userId="5223f690-cab0-4654-971f-074d92da8191" providerId="ADAL" clId="{4DBA9706-4E76-478D-BF44-0245C6947359}" dt="2019-08-01T10:38:12.497" v="785" actId="20577"/>
      <pc:docMkLst>
        <pc:docMk/>
      </pc:docMkLst>
      <pc:sldChg chg="modSp">
        <pc:chgData name="Richard Angus" userId="5223f690-cab0-4654-971f-074d92da8191" providerId="ADAL" clId="{4DBA9706-4E76-478D-BF44-0245C6947359}" dt="2019-07-30T09:47:16.112" v="15" actId="20577"/>
        <pc:sldMkLst>
          <pc:docMk/>
          <pc:sldMk cId="1721688724" sldId="3743"/>
        </pc:sldMkLst>
        <pc:spChg chg="mod">
          <ac:chgData name="Richard Angus" userId="5223f690-cab0-4654-971f-074d92da8191" providerId="ADAL" clId="{4DBA9706-4E76-478D-BF44-0245C6947359}" dt="2019-07-30T09:47:16.112" v="15" actId="20577"/>
          <ac:spMkLst>
            <pc:docMk/>
            <pc:sldMk cId="1721688724" sldId="3743"/>
            <ac:spMk id="7" creationId="{B1069BD4-79AF-4731-BB22-1B77F1ECF016}"/>
          </ac:spMkLst>
        </pc:spChg>
      </pc:sldChg>
      <pc:sldChg chg="modSp">
        <pc:chgData name="Richard Angus" userId="5223f690-cab0-4654-971f-074d92da8191" providerId="ADAL" clId="{4DBA9706-4E76-478D-BF44-0245C6947359}" dt="2019-07-30T09:50:06.540" v="21" actId="20577"/>
        <pc:sldMkLst>
          <pc:docMk/>
          <pc:sldMk cId="652239733" sldId="3754"/>
        </pc:sldMkLst>
        <pc:spChg chg="mod">
          <ac:chgData name="Richard Angus" userId="5223f690-cab0-4654-971f-074d92da8191" providerId="ADAL" clId="{4DBA9706-4E76-478D-BF44-0245C6947359}" dt="2019-07-30T09:50:06.540" v="21" actId="20577"/>
          <ac:spMkLst>
            <pc:docMk/>
            <pc:sldMk cId="652239733" sldId="3754"/>
            <ac:spMk id="3" creationId="{91C8CEF2-B403-444E-8543-5C0846579397}"/>
          </ac:spMkLst>
        </pc:spChg>
      </pc:sldChg>
      <pc:sldChg chg="addSp delSp modSp add">
        <pc:chgData name="Richard Angus" userId="5223f690-cab0-4654-971f-074d92da8191" providerId="ADAL" clId="{4DBA9706-4E76-478D-BF44-0245C6947359}" dt="2019-07-30T10:17:50.761" v="47" actId="404"/>
        <pc:sldMkLst>
          <pc:docMk/>
          <pc:sldMk cId="1876573977" sldId="3821"/>
        </pc:sldMkLst>
        <pc:spChg chg="del">
          <ac:chgData name="Richard Angus" userId="5223f690-cab0-4654-971f-074d92da8191" providerId="ADAL" clId="{4DBA9706-4E76-478D-BF44-0245C6947359}" dt="2019-07-30T10:07:27.345" v="27" actId="478"/>
          <ac:spMkLst>
            <pc:docMk/>
            <pc:sldMk cId="1876573977" sldId="3821"/>
            <ac:spMk id="2" creationId="{B5448393-E583-4B34-8D04-4450839762E6}"/>
          </ac:spMkLst>
        </pc:spChg>
        <pc:spChg chg="mod">
          <ac:chgData name="Richard Angus" userId="5223f690-cab0-4654-971f-074d92da8191" providerId="ADAL" clId="{4DBA9706-4E76-478D-BF44-0245C6947359}" dt="2019-07-30T10:17:50.761" v="47" actId="404"/>
          <ac:spMkLst>
            <pc:docMk/>
            <pc:sldMk cId="1876573977" sldId="3821"/>
            <ac:spMk id="3" creationId="{36683F9E-EA66-4700-BD22-9B73B23AA58A}"/>
          </ac:spMkLst>
        </pc:spChg>
        <pc:spChg chg="mod">
          <ac:chgData name="Richard Angus" userId="5223f690-cab0-4654-971f-074d92da8191" providerId="ADAL" clId="{4DBA9706-4E76-478D-BF44-0245C6947359}" dt="2019-07-30T10:09:09.577" v="37" actId="20577"/>
          <ac:spMkLst>
            <pc:docMk/>
            <pc:sldMk cId="1876573977" sldId="3821"/>
            <ac:spMk id="4" creationId="{7E5D20E5-EBD8-4D1A-87DF-D03E2BADA244}"/>
          </ac:spMkLst>
        </pc:spChg>
        <pc:spChg chg="add del mod">
          <ac:chgData name="Richard Angus" userId="5223f690-cab0-4654-971f-074d92da8191" providerId="ADAL" clId="{4DBA9706-4E76-478D-BF44-0245C6947359}" dt="2019-07-30T10:09:17.315" v="38" actId="478"/>
          <ac:spMkLst>
            <pc:docMk/>
            <pc:sldMk cId="1876573977" sldId="3821"/>
            <ac:spMk id="5" creationId="{11791C8F-441E-468A-80EE-0E4332F8424B}"/>
          </ac:spMkLst>
        </pc:spChg>
      </pc:sldChg>
      <pc:sldChg chg="delSp modSp add">
        <pc:chgData name="Richard Angus" userId="5223f690-cab0-4654-971f-074d92da8191" providerId="ADAL" clId="{4DBA9706-4E76-478D-BF44-0245C6947359}" dt="2019-07-30T10:20:01.850" v="143" actId="20577"/>
        <pc:sldMkLst>
          <pc:docMk/>
          <pc:sldMk cId="1210068570" sldId="3822"/>
        </pc:sldMkLst>
        <pc:spChg chg="del">
          <ac:chgData name="Richard Angus" userId="5223f690-cab0-4654-971f-074d92da8191" providerId="ADAL" clId="{4DBA9706-4E76-478D-BF44-0245C6947359}" dt="2019-07-30T10:18:35.318" v="68" actId="478"/>
          <ac:spMkLst>
            <pc:docMk/>
            <pc:sldMk cId="1210068570" sldId="3822"/>
            <ac:spMk id="2" creationId="{238BBBBF-6F4B-4076-9282-21749061A235}"/>
          </ac:spMkLst>
        </pc:spChg>
        <pc:spChg chg="mod">
          <ac:chgData name="Richard Angus" userId="5223f690-cab0-4654-971f-074d92da8191" providerId="ADAL" clId="{4DBA9706-4E76-478D-BF44-0245C6947359}" dt="2019-07-30T10:20:01.850" v="143" actId="20577"/>
          <ac:spMkLst>
            <pc:docMk/>
            <pc:sldMk cId="1210068570" sldId="3822"/>
            <ac:spMk id="3" creationId="{3BD4F6BD-1D1E-4240-94BD-19DE1506B0BC}"/>
          </ac:spMkLst>
        </pc:spChg>
        <pc:spChg chg="mod">
          <ac:chgData name="Richard Angus" userId="5223f690-cab0-4654-971f-074d92da8191" providerId="ADAL" clId="{4DBA9706-4E76-478D-BF44-0245C6947359}" dt="2019-07-30T10:18:32.390" v="67" actId="20577"/>
          <ac:spMkLst>
            <pc:docMk/>
            <pc:sldMk cId="1210068570" sldId="3822"/>
            <ac:spMk id="4" creationId="{5CF68754-759D-425D-ACA5-F46072411722}"/>
          </ac:spMkLst>
        </pc:spChg>
      </pc:sldChg>
      <pc:sldChg chg="delSp modSp add">
        <pc:chgData name="Richard Angus" userId="5223f690-cab0-4654-971f-074d92da8191" providerId="ADAL" clId="{4DBA9706-4E76-478D-BF44-0245C6947359}" dt="2019-08-01T10:38:12.497" v="785" actId="20577"/>
        <pc:sldMkLst>
          <pc:docMk/>
          <pc:sldMk cId="2430036756" sldId="3823"/>
        </pc:sldMkLst>
        <pc:spChg chg="del mod">
          <ac:chgData name="Richard Angus" userId="5223f690-cab0-4654-971f-074d92da8191" providerId="ADAL" clId="{4DBA9706-4E76-478D-BF44-0245C6947359}" dt="2019-07-30T10:20:45.041" v="161" actId="478"/>
          <ac:spMkLst>
            <pc:docMk/>
            <pc:sldMk cId="2430036756" sldId="3823"/>
            <ac:spMk id="2" creationId="{04DF98C3-87CF-47C9-8A43-A2BAEC63C7B8}"/>
          </ac:spMkLst>
        </pc:spChg>
        <pc:spChg chg="mod">
          <ac:chgData name="Richard Angus" userId="5223f690-cab0-4654-971f-074d92da8191" providerId="ADAL" clId="{4DBA9706-4E76-478D-BF44-0245C6947359}" dt="2019-07-30T10:25:46.929" v="166" actId="20577"/>
          <ac:spMkLst>
            <pc:docMk/>
            <pc:sldMk cId="2430036756" sldId="3823"/>
            <ac:spMk id="3" creationId="{FA647014-7908-4E26-A638-21FC63392E4D}"/>
          </ac:spMkLst>
        </pc:spChg>
        <pc:spChg chg="mod">
          <ac:chgData name="Richard Angus" userId="5223f690-cab0-4654-971f-074d92da8191" providerId="ADAL" clId="{4DBA9706-4E76-478D-BF44-0245C6947359}" dt="2019-08-01T10:38:12.497" v="785" actId="20577"/>
          <ac:spMkLst>
            <pc:docMk/>
            <pc:sldMk cId="2430036756" sldId="3823"/>
            <ac:spMk id="4" creationId="{ADE25191-04A0-4FE8-9019-41B4C91B91AB}"/>
          </ac:spMkLst>
        </pc:spChg>
      </pc:sldChg>
      <pc:sldChg chg="addSp delSp modSp add">
        <pc:chgData name="Richard Angus" userId="5223f690-cab0-4654-971f-074d92da8191" providerId="ADAL" clId="{4DBA9706-4E76-478D-BF44-0245C6947359}" dt="2019-07-30T10:43:14.400" v="209" actId="1076"/>
        <pc:sldMkLst>
          <pc:docMk/>
          <pc:sldMk cId="816667660" sldId="3824"/>
        </pc:sldMkLst>
        <pc:spChg chg="add del">
          <ac:chgData name="Richard Angus" userId="5223f690-cab0-4654-971f-074d92da8191" providerId="ADAL" clId="{4DBA9706-4E76-478D-BF44-0245C6947359}" dt="2019-07-30T10:34:23.830" v="182"/>
          <ac:spMkLst>
            <pc:docMk/>
            <pc:sldMk cId="816667660" sldId="3824"/>
            <ac:spMk id="2" creationId="{4E98EEC2-B0F6-4365-8C78-49B569918637}"/>
          </ac:spMkLst>
        </pc:spChg>
        <pc:spChg chg="mod">
          <ac:chgData name="Richard Angus" userId="5223f690-cab0-4654-971f-074d92da8191" providerId="ADAL" clId="{4DBA9706-4E76-478D-BF44-0245C6947359}" dt="2019-07-30T10:34:11.016" v="179" actId="20577"/>
          <ac:spMkLst>
            <pc:docMk/>
            <pc:sldMk cId="816667660" sldId="3824"/>
            <ac:spMk id="3" creationId="{FAC28D53-1C1C-40D9-9E34-66DD055EE352}"/>
          </ac:spMkLst>
        </pc:spChg>
        <pc:spChg chg="mod">
          <ac:chgData name="Richard Angus" userId="5223f690-cab0-4654-971f-074d92da8191" providerId="ADAL" clId="{4DBA9706-4E76-478D-BF44-0245C6947359}" dt="2019-07-30T10:34:00.868" v="172" actId="20577"/>
          <ac:spMkLst>
            <pc:docMk/>
            <pc:sldMk cId="816667660" sldId="3824"/>
            <ac:spMk id="4" creationId="{71AD86E1-F76A-4112-9EC9-A0D341A7FEFF}"/>
          </ac:spMkLst>
        </pc:spChg>
        <pc:spChg chg="mod">
          <ac:chgData name="Richard Angus" userId="5223f690-cab0-4654-971f-074d92da8191" providerId="ADAL" clId="{4DBA9706-4E76-478D-BF44-0245C6947359}" dt="2019-07-30T10:38:43.303" v="203" actId="14100"/>
          <ac:spMkLst>
            <pc:docMk/>
            <pc:sldMk cId="816667660" sldId="3824"/>
            <ac:spMk id="9" creationId="{DB4A5CA0-17F8-46E4-93C3-51F3EF3866A6}"/>
          </ac:spMkLst>
        </pc:spChg>
        <pc:picChg chg="del">
          <ac:chgData name="Richard Angus" userId="5223f690-cab0-4654-971f-074d92da8191" providerId="ADAL" clId="{4DBA9706-4E76-478D-BF44-0245C6947359}" dt="2019-07-30T10:34:21.457" v="180" actId="478"/>
          <ac:picMkLst>
            <pc:docMk/>
            <pc:sldMk cId="816667660" sldId="3824"/>
            <ac:picMk id="5" creationId="{0B03DDFE-B07A-4843-9000-A8BD00005FFD}"/>
          </ac:picMkLst>
        </pc:picChg>
        <pc:picChg chg="del">
          <ac:chgData name="Richard Angus" userId="5223f690-cab0-4654-971f-074d92da8191" providerId="ADAL" clId="{4DBA9706-4E76-478D-BF44-0245C6947359}" dt="2019-07-30T10:42:47.766" v="204" actId="478"/>
          <ac:picMkLst>
            <pc:docMk/>
            <pc:sldMk cId="816667660" sldId="3824"/>
            <ac:picMk id="10" creationId="{0E81EDCF-A7D4-4C9C-9190-721A7A9C5BC0}"/>
          </ac:picMkLst>
        </pc:picChg>
        <pc:picChg chg="add mod">
          <ac:chgData name="Richard Angus" userId="5223f690-cab0-4654-971f-074d92da8191" providerId="ADAL" clId="{4DBA9706-4E76-478D-BF44-0245C6947359}" dt="2019-07-30T10:35:13.941" v="187" actId="1076"/>
          <ac:picMkLst>
            <pc:docMk/>
            <pc:sldMk cId="816667660" sldId="3824"/>
            <ac:picMk id="11" creationId="{00D1EE8D-4C0B-4177-B1A6-BE5C131E172E}"/>
          </ac:picMkLst>
        </pc:picChg>
        <pc:picChg chg="add mod">
          <ac:chgData name="Richard Angus" userId="5223f690-cab0-4654-971f-074d92da8191" providerId="ADAL" clId="{4DBA9706-4E76-478D-BF44-0245C6947359}" dt="2019-07-30T10:43:14.400" v="209" actId="1076"/>
          <ac:picMkLst>
            <pc:docMk/>
            <pc:sldMk cId="816667660" sldId="3824"/>
            <ac:picMk id="13" creationId="{A2D48D97-C1D5-4595-83E1-BDB96DF0F707}"/>
          </ac:picMkLst>
        </pc:picChg>
      </pc:sldChg>
      <pc:sldChg chg="addSp delSp modSp add">
        <pc:chgData name="Richard Angus" userId="5223f690-cab0-4654-971f-074d92da8191" providerId="ADAL" clId="{4DBA9706-4E76-478D-BF44-0245C6947359}" dt="2019-07-30T10:52:11.921" v="237" actId="962"/>
        <pc:sldMkLst>
          <pc:docMk/>
          <pc:sldMk cId="2004519047" sldId="3825"/>
        </pc:sldMkLst>
        <pc:spChg chg="mod">
          <ac:chgData name="Richard Angus" userId="5223f690-cab0-4654-971f-074d92da8191" providerId="ADAL" clId="{4DBA9706-4E76-478D-BF44-0245C6947359}" dt="2019-07-30T10:45:58.250" v="226"/>
          <ac:spMkLst>
            <pc:docMk/>
            <pc:sldMk cId="2004519047" sldId="3825"/>
            <ac:spMk id="3" creationId="{FAC28D53-1C1C-40D9-9E34-66DD055EE352}"/>
          </ac:spMkLst>
        </pc:spChg>
        <pc:picChg chg="add mod">
          <ac:chgData name="Richard Angus" userId="5223f690-cab0-4654-971f-074d92da8191" providerId="ADAL" clId="{4DBA9706-4E76-478D-BF44-0245C6947359}" dt="2019-07-30T10:46:26.845" v="231" actId="962"/>
          <ac:picMkLst>
            <pc:docMk/>
            <pc:sldMk cId="2004519047" sldId="3825"/>
            <ac:picMk id="5" creationId="{CB1F84BB-272F-4E19-A6BC-21E9BFBF91C6}"/>
          </ac:picMkLst>
        </pc:picChg>
        <pc:picChg chg="add mod">
          <ac:chgData name="Richard Angus" userId="5223f690-cab0-4654-971f-074d92da8191" providerId="ADAL" clId="{4DBA9706-4E76-478D-BF44-0245C6947359}" dt="2019-07-30T10:52:11.921" v="237" actId="962"/>
          <ac:picMkLst>
            <pc:docMk/>
            <pc:sldMk cId="2004519047" sldId="3825"/>
            <ac:picMk id="10" creationId="{8BD0E216-4450-47CE-8075-564A9E5B8F0C}"/>
          </ac:picMkLst>
        </pc:picChg>
        <pc:picChg chg="del">
          <ac:chgData name="Richard Angus" userId="5223f690-cab0-4654-971f-074d92da8191" providerId="ADAL" clId="{4DBA9706-4E76-478D-BF44-0245C6947359}" dt="2019-07-30T10:46:12.388" v="227" actId="478"/>
          <ac:picMkLst>
            <pc:docMk/>
            <pc:sldMk cId="2004519047" sldId="3825"/>
            <ac:picMk id="11" creationId="{00D1EE8D-4C0B-4177-B1A6-BE5C131E172E}"/>
          </ac:picMkLst>
        </pc:picChg>
        <pc:picChg chg="del mod">
          <ac:chgData name="Richard Angus" userId="5223f690-cab0-4654-971f-074d92da8191" providerId="ADAL" clId="{4DBA9706-4E76-478D-BF44-0245C6947359}" dt="2019-07-30T10:50:37.359" v="233" actId="478"/>
          <ac:picMkLst>
            <pc:docMk/>
            <pc:sldMk cId="2004519047" sldId="3825"/>
            <ac:picMk id="13" creationId="{A2D48D97-C1D5-4595-83E1-BDB96DF0F707}"/>
          </ac:picMkLst>
        </pc:picChg>
      </pc:sldChg>
      <pc:sldChg chg="addSp delSp modSp add">
        <pc:chgData name="Richard Angus" userId="5223f690-cab0-4654-971f-074d92da8191" providerId="ADAL" clId="{4DBA9706-4E76-478D-BF44-0245C6947359}" dt="2019-07-31T09:22:28.442" v="244" actId="14100"/>
        <pc:sldMkLst>
          <pc:docMk/>
          <pc:sldMk cId="1851313606" sldId="3826"/>
        </pc:sldMkLst>
        <pc:spChg chg="del">
          <ac:chgData name="Richard Angus" userId="5223f690-cab0-4654-971f-074d92da8191" providerId="ADAL" clId="{4DBA9706-4E76-478D-BF44-0245C6947359}" dt="2019-07-31T09:22:15.906" v="239" actId="478"/>
          <ac:spMkLst>
            <pc:docMk/>
            <pc:sldMk cId="1851313606" sldId="3826"/>
            <ac:spMk id="3" creationId="{FAC28D53-1C1C-40D9-9E34-66DD055EE352}"/>
          </ac:spMkLst>
        </pc:spChg>
        <pc:spChg chg="add del mod">
          <ac:chgData name="Richard Angus" userId="5223f690-cab0-4654-971f-074d92da8191" providerId="ADAL" clId="{4DBA9706-4E76-478D-BF44-0245C6947359}" dt="2019-07-31T09:22:20.699" v="242" actId="478"/>
          <ac:spMkLst>
            <pc:docMk/>
            <pc:sldMk cId="1851313606" sldId="3826"/>
            <ac:spMk id="5" creationId="{0C9DBF49-C2D1-4C13-9AD7-40B7BE07FF99}"/>
          </ac:spMkLst>
        </pc:spChg>
        <pc:spChg chg="del">
          <ac:chgData name="Richard Angus" userId="5223f690-cab0-4654-971f-074d92da8191" providerId="ADAL" clId="{4DBA9706-4E76-478D-BF44-0245C6947359}" dt="2019-07-31T09:22:18.361" v="240" actId="478"/>
          <ac:spMkLst>
            <pc:docMk/>
            <pc:sldMk cId="1851313606" sldId="3826"/>
            <ac:spMk id="9" creationId="{DB4A5CA0-17F8-46E4-93C3-51F3EF3866A6}"/>
          </ac:spMkLst>
        </pc:spChg>
        <pc:picChg chg="del">
          <ac:chgData name="Richard Angus" userId="5223f690-cab0-4654-971f-074d92da8191" providerId="ADAL" clId="{4DBA9706-4E76-478D-BF44-0245C6947359}" dt="2019-07-31T09:22:19.431" v="241" actId="478"/>
          <ac:picMkLst>
            <pc:docMk/>
            <pc:sldMk cId="1851313606" sldId="3826"/>
            <ac:picMk id="11" creationId="{00D1EE8D-4C0B-4177-B1A6-BE5C131E172E}"/>
          </ac:picMkLst>
        </pc:picChg>
        <pc:picChg chg="mod">
          <ac:chgData name="Richard Angus" userId="5223f690-cab0-4654-971f-074d92da8191" providerId="ADAL" clId="{4DBA9706-4E76-478D-BF44-0245C6947359}" dt="2019-07-31T09:22:28.442" v="244" actId="14100"/>
          <ac:picMkLst>
            <pc:docMk/>
            <pc:sldMk cId="1851313606" sldId="3826"/>
            <ac:picMk id="13" creationId="{A2D48D97-C1D5-4595-83E1-BDB96DF0F707}"/>
          </ac:picMkLst>
        </pc:picChg>
      </pc:sldChg>
      <pc:sldChg chg="addSp delSp modSp add">
        <pc:chgData name="Richard Angus" userId="5223f690-cab0-4654-971f-074d92da8191" providerId="ADAL" clId="{4DBA9706-4E76-478D-BF44-0245C6947359}" dt="2019-07-31T09:23:44.572" v="251" actId="1076"/>
        <pc:sldMkLst>
          <pc:docMk/>
          <pc:sldMk cId="2893215149" sldId="3827"/>
        </pc:sldMkLst>
        <pc:picChg chg="add mod">
          <ac:chgData name="Richard Angus" userId="5223f690-cab0-4654-971f-074d92da8191" providerId="ADAL" clId="{4DBA9706-4E76-478D-BF44-0245C6947359}" dt="2019-07-31T09:23:44.572" v="251" actId="1076"/>
          <ac:picMkLst>
            <pc:docMk/>
            <pc:sldMk cId="2893215149" sldId="3827"/>
            <ac:picMk id="3" creationId="{03663470-3727-41A9-98EC-64634C2DC624}"/>
          </ac:picMkLst>
        </pc:picChg>
        <pc:picChg chg="del">
          <ac:chgData name="Richard Angus" userId="5223f690-cab0-4654-971f-074d92da8191" providerId="ADAL" clId="{4DBA9706-4E76-478D-BF44-0245C6947359}" dt="2019-07-31T09:23:29.981" v="246" actId="478"/>
          <ac:picMkLst>
            <pc:docMk/>
            <pc:sldMk cId="2893215149" sldId="3827"/>
            <ac:picMk id="13" creationId="{A2D48D97-C1D5-4595-83E1-BDB96DF0F707}"/>
          </ac:picMkLst>
        </pc:picChg>
      </pc:sldChg>
      <pc:sldChg chg="addSp delSp modSp add">
        <pc:chgData name="Richard Angus" userId="5223f690-cab0-4654-971f-074d92da8191" providerId="ADAL" clId="{4DBA9706-4E76-478D-BF44-0245C6947359}" dt="2019-07-31T09:26:58.260" v="272" actId="962"/>
        <pc:sldMkLst>
          <pc:docMk/>
          <pc:sldMk cId="942850744" sldId="3828"/>
        </pc:sldMkLst>
        <pc:spChg chg="mod">
          <ac:chgData name="Richard Angus" userId="5223f690-cab0-4654-971f-074d92da8191" providerId="ADAL" clId="{4DBA9706-4E76-478D-BF44-0245C6947359}" dt="2019-07-31T09:25:06.492" v="265" actId="14100"/>
          <ac:spMkLst>
            <pc:docMk/>
            <pc:sldMk cId="942850744" sldId="3828"/>
            <ac:spMk id="3" creationId="{FAC28D53-1C1C-40D9-9E34-66DD055EE352}"/>
          </ac:spMkLst>
        </pc:spChg>
        <pc:spChg chg="mod">
          <ac:chgData name="Richard Angus" userId="5223f690-cab0-4654-971f-074d92da8191" providerId="ADAL" clId="{4DBA9706-4E76-478D-BF44-0245C6947359}" dt="2019-07-31T09:24:31.507" v="255"/>
          <ac:spMkLst>
            <pc:docMk/>
            <pc:sldMk cId="942850744" sldId="3828"/>
            <ac:spMk id="9" creationId="{DB4A5CA0-17F8-46E4-93C3-51F3EF3866A6}"/>
          </ac:spMkLst>
        </pc:spChg>
        <pc:picChg chg="del">
          <ac:chgData name="Richard Angus" userId="5223f690-cab0-4654-971f-074d92da8191" providerId="ADAL" clId="{4DBA9706-4E76-478D-BF44-0245C6947359}" dt="2019-07-31T09:24:33.857" v="256" actId="478"/>
          <ac:picMkLst>
            <pc:docMk/>
            <pc:sldMk cId="942850744" sldId="3828"/>
            <ac:picMk id="5" creationId="{CB1F84BB-272F-4E19-A6BC-21E9BFBF91C6}"/>
          </ac:picMkLst>
        </pc:picChg>
        <pc:picChg chg="add mod">
          <ac:chgData name="Richard Angus" userId="5223f690-cab0-4654-971f-074d92da8191" providerId="ADAL" clId="{4DBA9706-4E76-478D-BF44-0245C6947359}" dt="2019-07-31T09:25:09.553" v="266" actId="1076"/>
          <ac:picMkLst>
            <pc:docMk/>
            <pc:sldMk cId="942850744" sldId="3828"/>
            <ac:picMk id="6" creationId="{017B97A9-DEDB-423B-9328-7532634340F2}"/>
          </ac:picMkLst>
        </pc:picChg>
        <pc:picChg chg="del mod">
          <ac:chgData name="Richard Angus" userId="5223f690-cab0-4654-971f-074d92da8191" providerId="ADAL" clId="{4DBA9706-4E76-478D-BF44-0245C6947359}" dt="2019-07-31T09:26:40.946" v="268" actId="478"/>
          <ac:picMkLst>
            <pc:docMk/>
            <pc:sldMk cId="942850744" sldId="3828"/>
            <ac:picMk id="10" creationId="{8BD0E216-4450-47CE-8075-564A9E5B8F0C}"/>
          </ac:picMkLst>
        </pc:picChg>
        <pc:picChg chg="add mod">
          <ac:chgData name="Richard Angus" userId="5223f690-cab0-4654-971f-074d92da8191" providerId="ADAL" clId="{4DBA9706-4E76-478D-BF44-0245C6947359}" dt="2019-07-31T09:26:58.260" v="272" actId="962"/>
          <ac:picMkLst>
            <pc:docMk/>
            <pc:sldMk cId="942850744" sldId="3828"/>
            <ac:picMk id="12" creationId="{89174B04-CB67-4FC8-A02C-2C9FCB2E2B31}"/>
          </ac:picMkLst>
        </pc:picChg>
      </pc:sldChg>
      <pc:sldChg chg="addSp delSp modSp add">
        <pc:chgData name="Richard Angus" userId="5223f690-cab0-4654-971f-074d92da8191" providerId="ADAL" clId="{4DBA9706-4E76-478D-BF44-0245C6947359}" dt="2019-07-31T09:31:11.537" v="294" actId="1076"/>
        <pc:sldMkLst>
          <pc:docMk/>
          <pc:sldMk cId="1504824713" sldId="3829"/>
        </pc:sldMkLst>
        <pc:spChg chg="mod">
          <ac:chgData name="Richard Angus" userId="5223f690-cab0-4654-971f-074d92da8191" providerId="ADAL" clId="{4DBA9706-4E76-478D-BF44-0245C6947359}" dt="2019-07-31T09:29:04.822" v="276" actId="14100"/>
          <ac:spMkLst>
            <pc:docMk/>
            <pc:sldMk cId="1504824713" sldId="3829"/>
            <ac:spMk id="3" creationId="{FAC28D53-1C1C-40D9-9E34-66DD055EE352}"/>
          </ac:spMkLst>
        </pc:spChg>
        <pc:spChg chg="mod">
          <ac:chgData name="Richard Angus" userId="5223f690-cab0-4654-971f-074d92da8191" providerId="ADAL" clId="{4DBA9706-4E76-478D-BF44-0245C6947359}" dt="2019-07-31T09:31:11.537" v="294" actId="1076"/>
          <ac:spMkLst>
            <pc:docMk/>
            <pc:sldMk cId="1504824713" sldId="3829"/>
            <ac:spMk id="9" creationId="{DB4A5CA0-17F8-46E4-93C3-51F3EF3866A6}"/>
          </ac:spMkLst>
        </pc:spChg>
        <pc:picChg chg="add mod">
          <ac:chgData name="Richard Angus" userId="5223f690-cab0-4654-971f-074d92da8191" providerId="ADAL" clId="{4DBA9706-4E76-478D-BF44-0245C6947359}" dt="2019-07-31T09:29:19.860" v="280" actId="962"/>
          <ac:picMkLst>
            <pc:docMk/>
            <pc:sldMk cId="1504824713" sldId="3829"/>
            <ac:picMk id="5" creationId="{64F8D29E-8219-4D0B-AEE4-3292DA095D11}"/>
          </ac:picMkLst>
        </pc:picChg>
        <pc:picChg chg="del">
          <ac:chgData name="Richard Angus" userId="5223f690-cab0-4654-971f-074d92da8191" providerId="ADAL" clId="{4DBA9706-4E76-478D-BF44-0245C6947359}" dt="2019-07-31T09:28:58.540" v="275" actId="478"/>
          <ac:picMkLst>
            <pc:docMk/>
            <pc:sldMk cId="1504824713" sldId="3829"/>
            <ac:picMk id="6" creationId="{017B97A9-DEDB-423B-9328-7532634340F2}"/>
          </ac:picMkLst>
        </pc:picChg>
        <pc:picChg chg="add mod">
          <ac:chgData name="Richard Angus" userId="5223f690-cab0-4654-971f-074d92da8191" providerId="ADAL" clId="{4DBA9706-4E76-478D-BF44-0245C6947359}" dt="2019-07-31T09:31:04.264" v="291" actId="27614"/>
          <ac:picMkLst>
            <pc:docMk/>
            <pc:sldMk cId="1504824713" sldId="3829"/>
            <ac:picMk id="11" creationId="{3F2940CC-B7C1-4550-A66A-0D577694E4BF}"/>
          </ac:picMkLst>
        </pc:picChg>
        <pc:picChg chg="del">
          <ac:chgData name="Richard Angus" userId="5223f690-cab0-4654-971f-074d92da8191" providerId="ADAL" clId="{4DBA9706-4E76-478D-BF44-0245C6947359}" dt="2019-07-31T09:30:52.547" v="288" actId="478"/>
          <ac:picMkLst>
            <pc:docMk/>
            <pc:sldMk cId="1504824713" sldId="3829"/>
            <ac:picMk id="12" creationId="{89174B04-CB67-4FC8-A02C-2C9FCB2E2B31}"/>
          </ac:picMkLst>
        </pc:picChg>
      </pc:sldChg>
      <pc:sldChg chg="addSp delSp modSp add">
        <pc:chgData name="Richard Angus" userId="5223f690-cab0-4654-971f-074d92da8191" providerId="ADAL" clId="{4DBA9706-4E76-478D-BF44-0245C6947359}" dt="2019-07-31T09:48:59.956" v="324" actId="1076"/>
        <pc:sldMkLst>
          <pc:docMk/>
          <pc:sldMk cId="181750666" sldId="3830"/>
        </pc:sldMkLst>
        <pc:spChg chg="mod">
          <ac:chgData name="Richard Angus" userId="5223f690-cab0-4654-971f-074d92da8191" providerId="ADAL" clId="{4DBA9706-4E76-478D-BF44-0245C6947359}" dt="2019-07-31T09:32:38.894" v="318" actId="20577"/>
          <ac:spMkLst>
            <pc:docMk/>
            <pc:sldMk cId="181750666" sldId="3830"/>
            <ac:spMk id="3" creationId="{FAC28D53-1C1C-40D9-9E34-66DD055EE352}"/>
          </ac:spMkLst>
        </pc:spChg>
        <pc:spChg chg="mod">
          <ac:chgData name="Richard Angus" userId="5223f690-cab0-4654-971f-074d92da8191" providerId="ADAL" clId="{4DBA9706-4E76-478D-BF44-0245C6947359}" dt="2019-07-31T09:47:07.268" v="319"/>
          <ac:spMkLst>
            <pc:docMk/>
            <pc:sldMk cId="181750666" sldId="3830"/>
            <ac:spMk id="9" creationId="{DB4A5CA0-17F8-46E4-93C3-51F3EF3866A6}"/>
          </ac:spMkLst>
        </pc:spChg>
        <pc:picChg chg="del mod">
          <ac:chgData name="Richard Angus" userId="5223f690-cab0-4654-971f-074d92da8191" providerId="ADAL" clId="{4DBA9706-4E76-478D-BF44-0245C6947359}" dt="2019-07-31T09:31:40.636" v="297" actId="478"/>
          <ac:picMkLst>
            <pc:docMk/>
            <pc:sldMk cId="181750666" sldId="3830"/>
            <ac:picMk id="5" creationId="{64F8D29E-8219-4D0B-AEE4-3292DA095D11}"/>
          </ac:picMkLst>
        </pc:picChg>
        <pc:picChg chg="add mod">
          <ac:chgData name="Richard Angus" userId="5223f690-cab0-4654-971f-074d92da8191" providerId="ADAL" clId="{4DBA9706-4E76-478D-BF44-0245C6947359}" dt="2019-07-31T09:32:05.949" v="303" actId="1076"/>
          <ac:picMkLst>
            <pc:docMk/>
            <pc:sldMk cId="181750666" sldId="3830"/>
            <ac:picMk id="6" creationId="{D0940CD6-90F9-4E02-A201-F17EAA7BC1A4}"/>
          </ac:picMkLst>
        </pc:picChg>
        <pc:picChg chg="del">
          <ac:chgData name="Richard Angus" userId="5223f690-cab0-4654-971f-074d92da8191" providerId="ADAL" clId="{4DBA9706-4E76-478D-BF44-0245C6947359}" dt="2019-07-31T09:32:26.808" v="309" actId="478"/>
          <ac:picMkLst>
            <pc:docMk/>
            <pc:sldMk cId="181750666" sldId="3830"/>
            <ac:picMk id="11" creationId="{3F2940CC-B7C1-4550-A66A-0D577694E4BF}"/>
          </ac:picMkLst>
        </pc:picChg>
        <pc:picChg chg="add mod">
          <ac:chgData name="Richard Angus" userId="5223f690-cab0-4654-971f-074d92da8191" providerId="ADAL" clId="{4DBA9706-4E76-478D-BF44-0245C6947359}" dt="2019-07-31T09:32:25.545" v="308" actId="1076"/>
          <ac:picMkLst>
            <pc:docMk/>
            <pc:sldMk cId="181750666" sldId="3830"/>
            <ac:picMk id="12" creationId="{2CBEBF6D-F159-477A-8F08-2A2EB9211B61}"/>
          </ac:picMkLst>
        </pc:picChg>
        <pc:picChg chg="add mod">
          <ac:chgData name="Richard Angus" userId="5223f690-cab0-4654-971f-074d92da8191" providerId="ADAL" clId="{4DBA9706-4E76-478D-BF44-0245C6947359}" dt="2019-07-31T09:48:59.956" v="324" actId="1076"/>
          <ac:picMkLst>
            <pc:docMk/>
            <pc:sldMk cId="181750666" sldId="3830"/>
            <ac:picMk id="14" creationId="{BE03443F-1A2A-4EE0-9162-DB7259FF1D04}"/>
          </ac:picMkLst>
        </pc:picChg>
      </pc:sldChg>
      <pc:sldChg chg="addSp delSp modSp add">
        <pc:chgData name="Richard Angus" userId="5223f690-cab0-4654-971f-074d92da8191" providerId="ADAL" clId="{4DBA9706-4E76-478D-BF44-0245C6947359}" dt="2019-07-31T10:00:53.771" v="358" actId="1076"/>
        <pc:sldMkLst>
          <pc:docMk/>
          <pc:sldMk cId="703949147" sldId="3831"/>
        </pc:sldMkLst>
        <pc:spChg chg="mod">
          <ac:chgData name="Richard Angus" userId="5223f690-cab0-4654-971f-074d92da8191" providerId="ADAL" clId="{4DBA9706-4E76-478D-BF44-0245C6947359}" dt="2019-07-31T10:00:53.771" v="358" actId="1076"/>
          <ac:spMkLst>
            <pc:docMk/>
            <pc:sldMk cId="703949147" sldId="3831"/>
            <ac:spMk id="9" creationId="{DB4A5CA0-17F8-46E4-93C3-51F3EF3866A6}"/>
          </ac:spMkLst>
        </pc:spChg>
        <pc:picChg chg="add del mod">
          <ac:chgData name="Richard Angus" userId="5223f690-cab0-4654-971f-074d92da8191" providerId="ADAL" clId="{4DBA9706-4E76-478D-BF44-0245C6947359}" dt="2019-07-31T09:59:08.164" v="334" actId="478"/>
          <ac:picMkLst>
            <pc:docMk/>
            <pc:sldMk cId="703949147" sldId="3831"/>
            <ac:picMk id="5" creationId="{BAA86730-7E64-4C6E-A515-563A03A108B0}"/>
          </ac:picMkLst>
        </pc:picChg>
        <pc:picChg chg="del mod">
          <ac:chgData name="Richard Angus" userId="5223f690-cab0-4654-971f-074d92da8191" providerId="ADAL" clId="{4DBA9706-4E76-478D-BF44-0245C6947359}" dt="2019-07-31T09:58:55.821" v="327" actId="478"/>
          <ac:picMkLst>
            <pc:docMk/>
            <pc:sldMk cId="703949147" sldId="3831"/>
            <ac:picMk id="6" creationId="{D0940CD6-90F9-4E02-A201-F17EAA7BC1A4}"/>
          </ac:picMkLst>
        </pc:picChg>
        <pc:picChg chg="add mod">
          <ac:chgData name="Richard Angus" userId="5223f690-cab0-4654-971f-074d92da8191" providerId="ADAL" clId="{4DBA9706-4E76-478D-BF44-0245C6947359}" dt="2019-07-31T10:00:00.995" v="339" actId="1076"/>
          <ac:picMkLst>
            <pc:docMk/>
            <pc:sldMk cId="703949147" sldId="3831"/>
            <ac:picMk id="11" creationId="{25C7DEC1-6803-4547-9CF9-BD741715DD14}"/>
          </ac:picMkLst>
        </pc:picChg>
        <pc:picChg chg="del">
          <ac:chgData name="Richard Angus" userId="5223f690-cab0-4654-971f-074d92da8191" providerId="ADAL" clId="{4DBA9706-4E76-478D-BF44-0245C6947359}" dt="2019-07-31T09:58:56.416" v="328" actId="478"/>
          <ac:picMkLst>
            <pc:docMk/>
            <pc:sldMk cId="703949147" sldId="3831"/>
            <ac:picMk id="12" creationId="{2CBEBF6D-F159-477A-8F08-2A2EB9211B61}"/>
          </ac:picMkLst>
        </pc:picChg>
        <pc:picChg chg="del">
          <ac:chgData name="Richard Angus" userId="5223f690-cab0-4654-971f-074d92da8191" providerId="ADAL" clId="{4DBA9706-4E76-478D-BF44-0245C6947359}" dt="2019-07-31T10:00:25.823" v="352" actId="478"/>
          <ac:picMkLst>
            <pc:docMk/>
            <pc:sldMk cId="703949147" sldId="3831"/>
            <ac:picMk id="14" creationId="{BE03443F-1A2A-4EE0-9162-DB7259FF1D04}"/>
          </ac:picMkLst>
        </pc:picChg>
        <pc:picChg chg="add mod">
          <ac:chgData name="Richard Angus" userId="5223f690-cab0-4654-971f-074d92da8191" providerId="ADAL" clId="{4DBA9706-4E76-478D-BF44-0245C6947359}" dt="2019-07-31T10:00:49.555" v="357" actId="1076"/>
          <ac:picMkLst>
            <pc:docMk/>
            <pc:sldMk cId="703949147" sldId="3831"/>
            <ac:picMk id="15" creationId="{CA00533A-B460-4DEF-8C2E-3C8AFE981FF9}"/>
          </ac:picMkLst>
        </pc:picChg>
      </pc:sldChg>
      <pc:sldChg chg="addSp delSp modSp add">
        <pc:chgData name="Richard Angus" userId="5223f690-cab0-4654-971f-074d92da8191" providerId="ADAL" clId="{4DBA9706-4E76-478D-BF44-0245C6947359}" dt="2019-07-31T10:11:47.252" v="389" actId="1076"/>
        <pc:sldMkLst>
          <pc:docMk/>
          <pc:sldMk cId="2278545254" sldId="3832"/>
        </pc:sldMkLst>
        <pc:spChg chg="mod">
          <ac:chgData name="Richard Angus" userId="5223f690-cab0-4654-971f-074d92da8191" providerId="ADAL" clId="{4DBA9706-4E76-478D-BF44-0245C6947359}" dt="2019-07-31T10:05:35.260" v="369" actId="20577"/>
          <ac:spMkLst>
            <pc:docMk/>
            <pc:sldMk cId="2278545254" sldId="3832"/>
            <ac:spMk id="3" creationId="{FAC28D53-1C1C-40D9-9E34-66DD055EE352}"/>
          </ac:spMkLst>
        </pc:spChg>
        <pc:spChg chg="mod">
          <ac:chgData name="Richard Angus" userId="5223f690-cab0-4654-971f-074d92da8191" providerId="ADAL" clId="{4DBA9706-4E76-478D-BF44-0245C6947359}" dt="2019-07-31T10:11:47.252" v="389" actId="1076"/>
          <ac:spMkLst>
            <pc:docMk/>
            <pc:sldMk cId="2278545254" sldId="3832"/>
            <ac:spMk id="9" creationId="{DB4A5CA0-17F8-46E4-93C3-51F3EF3866A6}"/>
          </ac:spMkLst>
        </pc:spChg>
        <pc:picChg chg="add mod">
          <ac:chgData name="Richard Angus" userId="5223f690-cab0-4654-971f-074d92da8191" providerId="ADAL" clId="{4DBA9706-4E76-478D-BF44-0245C6947359}" dt="2019-07-31T10:11:41.586" v="388" actId="1076"/>
          <ac:picMkLst>
            <pc:docMk/>
            <pc:sldMk cId="2278545254" sldId="3832"/>
            <ac:picMk id="2" creationId="{CA00EDBC-9EE7-4E4F-AF8B-6F156BE0F36D}"/>
          </ac:picMkLst>
        </pc:picChg>
        <pc:picChg chg="add mod">
          <ac:chgData name="Richard Angus" userId="5223f690-cab0-4654-971f-074d92da8191" providerId="ADAL" clId="{4DBA9706-4E76-478D-BF44-0245C6947359}" dt="2019-07-31T10:11:38.766" v="385" actId="27614"/>
          <ac:picMkLst>
            <pc:docMk/>
            <pc:sldMk cId="2278545254" sldId="3832"/>
            <ac:picMk id="6" creationId="{157187F4-EA27-4261-86C2-E353E5DB592A}"/>
          </ac:picMkLst>
        </pc:picChg>
        <pc:picChg chg="del">
          <ac:chgData name="Richard Angus" userId="5223f690-cab0-4654-971f-074d92da8191" providerId="ADAL" clId="{4DBA9706-4E76-478D-BF44-0245C6947359}" dt="2019-07-31T10:06:34.833" v="370" actId="478"/>
          <ac:picMkLst>
            <pc:docMk/>
            <pc:sldMk cId="2278545254" sldId="3832"/>
            <ac:picMk id="11" creationId="{25C7DEC1-6803-4547-9CF9-BD741715DD14}"/>
          </ac:picMkLst>
        </pc:picChg>
        <pc:picChg chg="del">
          <ac:chgData name="Richard Angus" userId="5223f690-cab0-4654-971f-074d92da8191" providerId="ADAL" clId="{4DBA9706-4E76-478D-BF44-0245C6947359}" dt="2019-07-31T10:11:16.666" v="382" actId="478"/>
          <ac:picMkLst>
            <pc:docMk/>
            <pc:sldMk cId="2278545254" sldId="3832"/>
            <ac:picMk id="15" creationId="{CA00533A-B460-4DEF-8C2E-3C8AFE981FF9}"/>
          </ac:picMkLst>
        </pc:picChg>
      </pc:sldChg>
      <pc:sldChg chg="addSp delSp modSp add">
        <pc:chgData name="Richard Angus" userId="5223f690-cab0-4654-971f-074d92da8191" providerId="ADAL" clId="{4DBA9706-4E76-478D-BF44-0245C6947359}" dt="2019-07-31T10:13:29.419" v="400" actId="1076"/>
        <pc:sldMkLst>
          <pc:docMk/>
          <pc:sldMk cId="2678839538" sldId="3833"/>
        </pc:sldMkLst>
        <pc:spChg chg="mod">
          <ac:chgData name="Richard Angus" userId="5223f690-cab0-4654-971f-074d92da8191" providerId="ADAL" clId="{4DBA9706-4E76-478D-BF44-0245C6947359}" dt="2019-07-31T10:12:53.843" v="398" actId="1076"/>
          <ac:spMkLst>
            <pc:docMk/>
            <pc:sldMk cId="2678839538" sldId="3833"/>
            <ac:spMk id="9" creationId="{DB4A5CA0-17F8-46E4-93C3-51F3EF3866A6}"/>
          </ac:spMkLst>
        </pc:spChg>
        <pc:picChg chg="del">
          <ac:chgData name="Richard Angus" userId="5223f690-cab0-4654-971f-074d92da8191" providerId="ADAL" clId="{4DBA9706-4E76-478D-BF44-0245C6947359}" dt="2019-07-31T10:12:34.196" v="391" actId="478"/>
          <ac:picMkLst>
            <pc:docMk/>
            <pc:sldMk cId="2678839538" sldId="3833"/>
            <ac:picMk id="2" creationId="{CA00EDBC-9EE7-4E4F-AF8B-6F156BE0F36D}"/>
          </ac:picMkLst>
        </pc:picChg>
        <pc:picChg chg="del">
          <ac:chgData name="Richard Angus" userId="5223f690-cab0-4654-971f-074d92da8191" providerId="ADAL" clId="{4DBA9706-4E76-478D-BF44-0245C6947359}" dt="2019-07-31T10:12:46.902" v="397" actId="478"/>
          <ac:picMkLst>
            <pc:docMk/>
            <pc:sldMk cId="2678839538" sldId="3833"/>
            <ac:picMk id="6" creationId="{157187F4-EA27-4261-86C2-E353E5DB592A}"/>
          </ac:picMkLst>
        </pc:picChg>
        <pc:picChg chg="add mod">
          <ac:chgData name="Richard Angus" userId="5223f690-cab0-4654-971f-074d92da8191" providerId="ADAL" clId="{4DBA9706-4E76-478D-BF44-0245C6947359}" dt="2019-07-31T10:12:45.736" v="396" actId="1076"/>
          <ac:picMkLst>
            <pc:docMk/>
            <pc:sldMk cId="2678839538" sldId="3833"/>
            <ac:picMk id="10" creationId="{2631A00F-F2DF-4C8D-BEB0-061EECE184C9}"/>
          </ac:picMkLst>
        </pc:picChg>
        <pc:picChg chg="add mod">
          <ac:chgData name="Richard Angus" userId="5223f690-cab0-4654-971f-074d92da8191" providerId="ADAL" clId="{4DBA9706-4E76-478D-BF44-0245C6947359}" dt="2019-07-31T10:13:29.419" v="400" actId="1076"/>
          <ac:picMkLst>
            <pc:docMk/>
            <pc:sldMk cId="2678839538" sldId="3833"/>
            <ac:picMk id="11" creationId="{AF5CD73F-A954-4282-BAA1-12B16408FF08}"/>
          </ac:picMkLst>
        </pc:picChg>
      </pc:sldChg>
      <pc:sldChg chg="addSp delSp modSp add">
        <pc:chgData name="Richard Angus" userId="5223f690-cab0-4654-971f-074d92da8191" providerId="ADAL" clId="{4DBA9706-4E76-478D-BF44-0245C6947359}" dt="2019-07-31T10:15:10.464" v="413" actId="1076"/>
        <pc:sldMkLst>
          <pc:docMk/>
          <pc:sldMk cId="3915982771" sldId="3834"/>
        </pc:sldMkLst>
        <pc:picChg chg="add del mod">
          <ac:chgData name="Richard Angus" userId="5223f690-cab0-4654-971f-074d92da8191" providerId="ADAL" clId="{4DBA9706-4E76-478D-BF44-0245C6947359}" dt="2019-07-31T10:14:28.550" v="407" actId="478"/>
          <ac:picMkLst>
            <pc:docMk/>
            <pc:sldMk cId="3915982771" sldId="3834"/>
            <ac:picMk id="2" creationId="{AFA29EC9-E43D-47C9-8CA3-E5D06AB2DF1A}"/>
          </ac:picMkLst>
        </pc:picChg>
        <pc:picChg chg="add mod">
          <ac:chgData name="Richard Angus" userId="5223f690-cab0-4654-971f-074d92da8191" providerId="ADAL" clId="{4DBA9706-4E76-478D-BF44-0245C6947359}" dt="2019-07-31T10:14:42.144" v="409" actId="1076"/>
          <ac:picMkLst>
            <pc:docMk/>
            <pc:sldMk cId="3915982771" sldId="3834"/>
            <ac:picMk id="5" creationId="{737E74D0-F6CD-44F6-B63C-072FE158EF19}"/>
          </ac:picMkLst>
        </pc:picChg>
        <pc:picChg chg="add mod">
          <ac:chgData name="Richard Angus" userId="5223f690-cab0-4654-971f-074d92da8191" providerId="ADAL" clId="{4DBA9706-4E76-478D-BF44-0245C6947359}" dt="2019-07-31T10:15:10.464" v="413" actId="1076"/>
          <ac:picMkLst>
            <pc:docMk/>
            <pc:sldMk cId="3915982771" sldId="3834"/>
            <ac:picMk id="6" creationId="{5EBB0668-55A4-47A4-8903-E98E0464F969}"/>
          </ac:picMkLst>
        </pc:picChg>
        <pc:picChg chg="del">
          <ac:chgData name="Richard Angus" userId="5223f690-cab0-4654-971f-074d92da8191" providerId="ADAL" clId="{4DBA9706-4E76-478D-BF44-0245C6947359}" dt="2019-07-31T10:14:15.721" v="402" actId="478"/>
          <ac:picMkLst>
            <pc:docMk/>
            <pc:sldMk cId="3915982771" sldId="3834"/>
            <ac:picMk id="10" creationId="{2631A00F-F2DF-4C8D-BEB0-061EECE184C9}"/>
          </ac:picMkLst>
        </pc:picChg>
        <pc:picChg chg="del mod">
          <ac:chgData name="Richard Angus" userId="5223f690-cab0-4654-971f-074d92da8191" providerId="ADAL" clId="{4DBA9706-4E76-478D-BF44-0245C6947359}" dt="2019-07-31T10:15:06.829" v="411" actId="478"/>
          <ac:picMkLst>
            <pc:docMk/>
            <pc:sldMk cId="3915982771" sldId="3834"/>
            <ac:picMk id="11" creationId="{AF5CD73F-A954-4282-BAA1-12B16408FF08}"/>
          </ac:picMkLst>
        </pc:picChg>
      </pc:sldChg>
      <pc:sldChg chg="addSp delSp modSp add">
        <pc:chgData name="Richard Angus" userId="5223f690-cab0-4654-971f-074d92da8191" providerId="ADAL" clId="{4DBA9706-4E76-478D-BF44-0245C6947359}" dt="2019-07-31T10:16:31.324" v="430" actId="1076"/>
        <pc:sldMkLst>
          <pc:docMk/>
          <pc:sldMk cId="1243664990" sldId="3835"/>
        </pc:sldMkLst>
        <pc:spChg chg="del">
          <ac:chgData name="Richard Angus" userId="5223f690-cab0-4654-971f-074d92da8191" providerId="ADAL" clId="{4DBA9706-4E76-478D-BF44-0245C6947359}" dt="2019-07-31T10:16:16.095" v="423" actId="478"/>
          <ac:spMkLst>
            <pc:docMk/>
            <pc:sldMk cId="1243664990" sldId="3835"/>
            <ac:spMk id="9" creationId="{DB4A5CA0-17F8-46E4-93C3-51F3EF3866A6}"/>
          </ac:spMkLst>
        </pc:spChg>
        <pc:picChg chg="del">
          <ac:chgData name="Richard Angus" userId="5223f690-cab0-4654-971f-074d92da8191" providerId="ADAL" clId="{4DBA9706-4E76-478D-BF44-0245C6947359}" dt="2019-07-31T10:15:50.903" v="415" actId="478"/>
          <ac:picMkLst>
            <pc:docMk/>
            <pc:sldMk cId="1243664990" sldId="3835"/>
            <ac:picMk id="5" creationId="{737E74D0-F6CD-44F6-B63C-072FE158EF19}"/>
          </ac:picMkLst>
        </pc:picChg>
        <pc:picChg chg="del mod">
          <ac:chgData name="Richard Angus" userId="5223f690-cab0-4654-971f-074d92da8191" providerId="ADAL" clId="{4DBA9706-4E76-478D-BF44-0245C6947359}" dt="2019-07-31T10:15:52.019" v="417" actId="478"/>
          <ac:picMkLst>
            <pc:docMk/>
            <pc:sldMk cId="1243664990" sldId="3835"/>
            <ac:picMk id="6" creationId="{5EBB0668-55A4-47A4-8903-E98E0464F969}"/>
          </ac:picMkLst>
        </pc:picChg>
        <pc:picChg chg="add mod">
          <ac:chgData name="Richard Angus" userId="5223f690-cab0-4654-971f-074d92da8191" providerId="ADAL" clId="{4DBA9706-4E76-478D-BF44-0245C6947359}" dt="2019-07-31T10:16:04.857" v="422" actId="1076"/>
          <ac:picMkLst>
            <pc:docMk/>
            <pc:sldMk cId="1243664990" sldId="3835"/>
            <ac:picMk id="10" creationId="{C27F4572-F7FF-49E4-BE91-C57413D91457}"/>
          </ac:picMkLst>
        </pc:picChg>
        <pc:picChg chg="add mod">
          <ac:chgData name="Richard Angus" userId="5223f690-cab0-4654-971f-074d92da8191" providerId="ADAL" clId="{4DBA9706-4E76-478D-BF44-0245C6947359}" dt="2019-07-31T10:16:31.324" v="430" actId="1076"/>
          <ac:picMkLst>
            <pc:docMk/>
            <pc:sldMk cId="1243664990" sldId="3835"/>
            <ac:picMk id="12" creationId="{7BE5F572-0A18-467E-8A19-588CD49A326D}"/>
          </ac:picMkLst>
        </pc:picChg>
      </pc:sldChg>
      <pc:sldChg chg="add del">
        <pc:chgData name="Richard Angus" userId="5223f690-cab0-4654-971f-074d92da8191" providerId="ADAL" clId="{4DBA9706-4E76-478D-BF44-0245C6947359}" dt="2019-07-31T10:17:08.603" v="436" actId="2696"/>
        <pc:sldMkLst>
          <pc:docMk/>
          <pc:sldMk cId="1754531345" sldId="3836"/>
        </pc:sldMkLst>
      </pc:sldChg>
      <pc:sldChg chg="addSp delSp modSp add">
        <pc:chgData name="Richard Angus" userId="5223f690-cab0-4654-971f-074d92da8191" providerId="ADAL" clId="{4DBA9706-4E76-478D-BF44-0245C6947359}" dt="2019-07-31T10:17:04.138" v="435" actId="1076"/>
        <pc:sldMkLst>
          <pc:docMk/>
          <pc:sldMk cId="2140777971" sldId="3837"/>
        </pc:sldMkLst>
        <pc:picChg chg="add mod">
          <ac:chgData name="Richard Angus" userId="5223f690-cab0-4654-971f-074d92da8191" providerId="ADAL" clId="{4DBA9706-4E76-478D-BF44-0245C6947359}" dt="2019-07-31T10:17:04.138" v="435" actId="1076"/>
          <ac:picMkLst>
            <pc:docMk/>
            <pc:sldMk cId="2140777971" sldId="3837"/>
            <ac:picMk id="2" creationId="{0BB875AC-D693-436E-B09E-47FC8CA873B6}"/>
          </ac:picMkLst>
        </pc:picChg>
        <pc:picChg chg="del">
          <ac:chgData name="Richard Angus" userId="5223f690-cab0-4654-971f-074d92da8191" providerId="ADAL" clId="{4DBA9706-4E76-478D-BF44-0245C6947359}" dt="2019-07-31T10:16:46.281" v="432" actId="478"/>
          <ac:picMkLst>
            <pc:docMk/>
            <pc:sldMk cId="2140777971" sldId="3837"/>
            <ac:picMk id="10" creationId="{C27F4572-F7FF-49E4-BE91-C57413D91457}"/>
          </ac:picMkLst>
        </pc:picChg>
        <pc:picChg chg="del">
          <ac:chgData name="Richard Angus" userId="5223f690-cab0-4654-971f-074d92da8191" providerId="ADAL" clId="{4DBA9706-4E76-478D-BF44-0245C6947359}" dt="2019-07-31T10:16:46.822" v="433" actId="478"/>
          <ac:picMkLst>
            <pc:docMk/>
            <pc:sldMk cId="2140777971" sldId="3837"/>
            <ac:picMk id="12" creationId="{7BE5F572-0A18-467E-8A19-588CD49A326D}"/>
          </ac:picMkLst>
        </pc:picChg>
      </pc:sldChg>
      <pc:sldChg chg="addSp delSp modSp add">
        <pc:chgData name="Richard Angus" userId="5223f690-cab0-4654-971f-074d92da8191" providerId="ADAL" clId="{4DBA9706-4E76-478D-BF44-0245C6947359}" dt="2019-07-31T10:18:23.207" v="445" actId="1076"/>
        <pc:sldMkLst>
          <pc:docMk/>
          <pc:sldMk cId="3905153595" sldId="3838"/>
        </pc:sldMkLst>
        <pc:picChg chg="del">
          <ac:chgData name="Richard Angus" userId="5223f690-cab0-4654-971f-074d92da8191" providerId="ADAL" clId="{4DBA9706-4E76-478D-BF44-0245C6947359}" dt="2019-07-31T10:18:05.498" v="438" actId="478"/>
          <ac:picMkLst>
            <pc:docMk/>
            <pc:sldMk cId="3905153595" sldId="3838"/>
            <ac:picMk id="2" creationId="{0BB875AC-D693-436E-B09E-47FC8CA873B6}"/>
          </ac:picMkLst>
        </pc:picChg>
        <pc:picChg chg="add mod">
          <ac:chgData name="Richard Angus" userId="5223f690-cab0-4654-971f-074d92da8191" providerId="ADAL" clId="{4DBA9706-4E76-478D-BF44-0245C6947359}" dt="2019-07-31T10:18:23.207" v="445" actId="1076"/>
          <ac:picMkLst>
            <pc:docMk/>
            <pc:sldMk cId="3905153595" sldId="3838"/>
            <ac:picMk id="6" creationId="{B946EA6B-B0C9-426C-99EF-13BB029738F9}"/>
          </ac:picMkLst>
        </pc:picChg>
      </pc:sldChg>
      <pc:sldChg chg="addSp delSp modSp add">
        <pc:chgData name="Richard Angus" userId="5223f690-cab0-4654-971f-074d92da8191" providerId="ADAL" clId="{4DBA9706-4E76-478D-BF44-0245C6947359}" dt="2019-07-31T10:21:17.475" v="457" actId="1076"/>
        <pc:sldMkLst>
          <pc:docMk/>
          <pc:sldMk cId="3676259887" sldId="3839"/>
        </pc:sldMkLst>
        <pc:spChg chg="add mod">
          <ac:chgData name="Richard Angus" userId="5223f690-cab0-4654-971f-074d92da8191" providerId="ADAL" clId="{4DBA9706-4E76-478D-BF44-0245C6947359}" dt="2019-07-31T10:20:26.804" v="451" actId="1076"/>
          <ac:spMkLst>
            <pc:docMk/>
            <pc:sldMk cId="3676259887" sldId="3839"/>
            <ac:spMk id="9" creationId="{90A71877-D62C-49CD-9E63-76039BFD46EE}"/>
          </ac:spMkLst>
        </pc:spChg>
        <pc:spChg chg="add mod">
          <ac:chgData name="Richard Angus" userId="5223f690-cab0-4654-971f-074d92da8191" providerId="ADAL" clId="{4DBA9706-4E76-478D-BF44-0245C6947359}" dt="2019-07-31T10:20:40.706" v="452" actId="1076"/>
          <ac:spMkLst>
            <pc:docMk/>
            <pc:sldMk cId="3676259887" sldId="3839"/>
            <ac:spMk id="10" creationId="{326714E5-E403-45B2-B9DA-4F5E8AFA3E28}"/>
          </ac:spMkLst>
        </pc:spChg>
        <pc:picChg chg="add mod">
          <ac:chgData name="Richard Angus" userId="5223f690-cab0-4654-971f-074d92da8191" providerId="ADAL" clId="{4DBA9706-4E76-478D-BF44-0245C6947359}" dt="2019-07-31T10:21:17.475" v="457" actId="1076"/>
          <ac:picMkLst>
            <pc:docMk/>
            <pc:sldMk cId="3676259887" sldId="3839"/>
            <ac:picMk id="5" creationId="{868F71AA-080F-47B5-86D2-EC710E169358}"/>
          </ac:picMkLst>
        </pc:picChg>
        <pc:picChg chg="del">
          <ac:chgData name="Richard Angus" userId="5223f690-cab0-4654-971f-074d92da8191" providerId="ADAL" clId="{4DBA9706-4E76-478D-BF44-0245C6947359}" dt="2019-07-31T10:20:09.873" v="447" actId="478"/>
          <ac:picMkLst>
            <pc:docMk/>
            <pc:sldMk cId="3676259887" sldId="3839"/>
            <ac:picMk id="6" creationId="{B946EA6B-B0C9-426C-99EF-13BB029738F9}"/>
          </ac:picMkLst>
        </pc:picChg>
      </pc:sldChg>
      <pc:sldChg chg="delSp modSp add">
        <pc:chgData name="Richard Angus" userId="5223f690-cab0-4654-971f-074d92da8191" providerId="ADAL" clId="{4DBA9706-4E76-478D-BF44-0245C6947359}" dt="2019-07-31T10:22:35.663" v="461" actId="478"/>
        <pc:sldMkLst>
          <pc:docMk/>
          <pc:sldMk cId="3870556740" sldId="3840"/>
        </pc:sldMkLst>
        <pc:spChg chg="del">
          <ac:chgData name="Richard Angus" userId="5223f690-cab0-4654-971f-074d92da8191" providerId="ADAL" clId="{4DBA9706-4E76-478D-BF44-0245C6947359}" dt="2019-07-31T10:21:42.396" v="459" actId="478"/>
          <ac:spMkLst>
            <pc:docMk/>
            <pc:sldMk cId="3870556740" sldId="3840"/>
            <ac:spMk id="9" creationId="{90A71877-D62C-49CD-9E63-76039BFD46EE}"/>
          </ac:spMkLst>
        </pc:spChg>
        <pc:spChg chg="mod">
          <ac:chgData name="Richard Angus" userId="5223f690-cab0-4654-971f-074d92da8191" providerId="ADAL" clId="{4DBA9706-4E76-478D-BF44-0245C6947359}" dt="2019-07-31T10:22:34.239" v="460" actId="1076"/>
          <ac:spMkLst>
            <pc:docMk/>
            <pc:sldMk cId="3870556740" sldId="3840"/>
            <ac:spMk id="10" creationId="{326714E5-E403-45B2-B9DA-4F5E8AFA3E28}"/>
          </ac:spMkLst>
        </pc:spChg>
        <pc:picChg chg="del">
          <ac:chgData name="Richard Angus" userId="5223f690-cab0-4654-971f-074d92da8191" providerId="ADAL" clId="{4DBA9706-4E76-478D-BF44-0245C6947359}" dt="2019-07-31T10:22:35.663" v="461" actId="478"/>
          <ac:picMkLst>
            <pc:docMk/>
            <pc:sldMk cId="3870556740" sldId="3840"/>
            <ac:picMk id="5" creationId="{868F71AA-080F-47B5-86D2-EC710E169358}"/>
          </ac:picMkLst>
        </pc:picChg>
      </pc:sldChg>
      <pc:sldChg chg="addSp delSp modSp add">
        <pc:chgData name="Richard Angus" userId="5223f690-cab0-4654-971f-074d92da8191" providerId="ADAL" clId="{4DBA9706-4E76-478D-BF44-0245C6947359}" dt="2019-07-31T10:23:25.131" v="468" actId="1076"/>
        <pc:sldMkLst>
          <pc:docMk/>
          <pc:sldMk cId="346407290" sldId="3841"/>
        </pc:sldMkLst>
        <pc:spChg chg="del mod">
          <ac:chgData name="Richard Angus" userId="5223f690-cab0-4654-971f-074d92da8191" providerId="ADAL" clId="{4DBA9706-4E76-478D-BF44-0245C6947359}" dt="2019-07-31T10:23:22.090" v="467" actId="478"/>
          <ac:spMkLst>
            <pc:docMk/>
            <pc:sldMk cId="346407290" sldId="3841"/>
            <ac:spMk id="10" creationId="{326714E5-E403-45B2-B9DA-4F5E8AFA3E28}"/>
          </ac:spMkLst>
        </pc:spChg>
        <pc:picChg chg="add mod">
          <ac:chgData name="Richard Angus" userId="5223f690-cab0-4654-971f-074d92da8191" providerId="ADAL" clId="{4DBA9706-4E76-478D-BF44-0245C6947359}" dt="2019-07-31T10:23:25.131" v="468" actId="1076"/>
          <ac:picMkLst>
            <pc:docMk/>
            <pc:sldMk cId="346407290" sldId="3841"/>
            <ac:picMk id="5" creationId="{0959920E-F014-4E59-B2C3-CB3ABF8591AF}"/>
          </ac:picMkLst>
        </pc:picChg>
      </pc:sldChg>
      <pc:sldChg chg="addSp delSp modSp add">
        <pc:chgData name="Richard Angus" userId="5223f690-cab0-4654-971f-074d92da8191" providerId="ADAL" clId="{4DBA9706-4E76-478D-BF44-0245C6947359}" dt="2019-07-31T10:24:24.267" v="475" actId="1076"/>
        <pc:sldMkLst>
          <pc:docMk/>
          <pc:sldMk cId="2385114929" sldId="3842"/>
        </pc:sldMkLst>
        <pc:picChg chg="del">
          <ac:chgData name="Richard Angus" userId="5223f690-cab0-4654-971f-074d92da8191" providerId="ADAL" clId="{4DBA9706-4E76-478D-BF44-0245C6947359}" dt="2019-07-31T10:24:07.271" v="470" actId="478"/>
          <ac:picMkLst>
            <pc:docMk/>
            <pc:sldMk cId="2385114929" sldId="3842"/>
            <ac:picMk id="5" creationId="{0959920E-F014-4E59-B2C3-CB3ABF8591AF}"/>
          </ac:picMkLst>
        </pc:picChg>
        <pc:picChg chg="add mod">
          <ac:chgData name="Richard Angus" userId="5223f690-cab0-4654-971f-074d92da8191" providerId="ADAL" clId="{4DBA9706-4E76-478D-BF44-0245C6947359}" dt="2019-07-31T10:24:24.267" v="475" actId="1076"/>
          <ac:picMkLst>
            <pc:docMk/>
            <pc:sldMk cId="2385114929" sldId="3842"/>
            <ac:picMk id="6" creationId="{94E20B13-34FC-40DC-914F-403B6FFFFCB3}"/>
          </ac:picMkLst>
        </pc:picChg>
      </pc:sldChg>
      <pc:sldChg chg="addSp delSp modSp add">
        <pc:chgData name="Richard Angus" userId="5223f690-cab0-4654-971f-074d92da8191" providerId="ADAL" clId="{4DBA9706-4E76-478D-BF44-0245C6947359}" dt="2019-07-31T10:25:26.896" v="479" actId="1076"/>
        <pc:sldMkLst>
          <pc:docMk/>
          <pc:sldMk cId="2023439056" sldId="3843"/>
        </pc:sldMkLst>
        <pc:picChg chg="add mod">
          <ac:chgData name="Richard Angus" userId="5223f690-cab0-4654-971f-074d92da8191" providerId="ADAL" clId="{4DBA9706-4E76-478D-BF44-0245C6947359}" dt="2019-07-31T10:25:26.896" v="479" actId="1076"/>
          <ac:picMkLst>
            <pc:docMk/>
            <pc:sldMk cId="2023439056" sldId="3843"/>
            <ac:picMk id="2" creationId="{FC71D823-4D14-4D69-9A1A-9E58FC18759C}"/>
          </ac:picMkLst>
        </pc:picChg>
        <pc:picChg chg="del">
          <ac:chgData name="Richard Angus" userId="5223f690-cab0-4654-971f-074d92da8191" providerId="ADAL" clId="{4DBA9706-4E76-478D-BF44-0245C6947359}" dt="2019-07-31T10:24:45.066" v="477" actId="478"/>
          <ac:picMkLst>
            <pc:docMk/>
            <pc:sldMk cId="2023439056" sldId="3843"/>
            <ac:picMk id="6" creationId="{94E20B13-34FC-40DC-914F-403B6FFFFCB3}"/>
          </ac:picMkLst>
        </pc:picChg>
      </pc:sldChg>
      <pc:sldChg chg="addSp delSp modSp add">
        <pc:chgData name="Richard Angus" userId="5223f690-cab0-4654-971f-074d92da8191" providerId="ADAL" clId="{4DBA9706-4E76-478D-BF44-0245C6947359}" dt="2019-08-01T10:00:07.316" v="627"/>
        <pc:sldMkLst>
          <pc:docMk/>
          <pc:sldMk cId="2379714170" sldId="3844"/>
        </pc:sldMkLst>
        <pc:spChg chg="del mod">
          <ac:chgData name="Richard Angus" userId="5223f690-cab0-4654-971f-074d92da8191" providerId="ADAL" clId="{4DBA9706-4E76-478D-BF44-0245C6947359}" dt="2019-08-01T08:59:02.776" v="484" actId="478"/>
          <ac:spMkLst>
            <pc:docMk/>
            <pc:sldMk cId="2379714170" sldId="3844"/>
            <ac:spMk id="2" creationId="{74F3816B-2A85-49C9-AA48-8CB5F2F8E4F4}"/>
          </ac:spMkLst>
        </pc:spChg>
        <pc:spChg chg="mod">
          <ac:chgData name="Richard Angus" userId="5223f690-cab0-4654-971f-074d92da8191" providerId="ADAL" clId="{4DBA9706-4E76-478D-BF44-0245C6947359}" dt="2019-08-01T09:32:09.218" v="609" actId="20577"/>
          <ac:spMkLst>
            <pc:docMk/>
            <pc:sldMk cId="2379714170" sldId="3844"/>
            <ac:spMk id="3" creationId="{AC5C1D69-C8D8-4BCC-9373-9577EAE980F4}"/>
          </ac:spMkLst>
        </pc:spChg>
        <pc:spChg chg="mod">
          <ac:chgData name="Richard Angus" userId="5223f690-cab0-4654-971f-074d92da8191" providerId="ADAL" clId="{4DBA9706-4E76-478D-BF44-0245C6947359}" dt="2019-08-01T08:59:25.343" v="516" actId="20577"/>
          <ac:spMkLst>
            <pc:docMk/>
            <pc:sldMk cId="2379714170" sldId="3844"/>
            <ac:spMk id="4" creationId="{88FFBCF3-0300-4184-B59E-8E342F18A191}"/>
          </ac:spMkLst>
        </pc:spChg>
        <pc:spChg chg="add">
          <ac:chgData name="Richard Angus" userId="5223f690-cab0-4654-971f-074d92da8191" providerId="ADAL" clId="{4DBA9706-4E76-478D-BF44-0245C6947359}" dt="2019-08-01T10:00:07.316" v="627"/>
          <ac:spMkLst>
            <pc:docMk/>
            <pc:sldMk cId="2379714170" sldId="3844"/>
            <ac:spMk id="6" creationId="{9578DCE6-CAD9-48ED-B99E-7DC8A9DFF147}"/>
          </ac:spMkLst>
        </pc:spChg>
        <pc:picChg chg="add">
          <ac:chgData name="Richard Angus" userId="5223f690-cab0-4654-971f-074d92da8191" providerId="ADAL" clId="{4DBA9706-4E76-478D-BF44-0245C6947359}" dt="2019-08-01T10:00:07.316" v="627"/>
          <ac:picMkLst>
            <pc:docMk/>
            <pc:sldMk cId="2379714170" sldId="3844"/>
            <ac:picMk id="5" creationId="{4856D832-ACBB-4361-AFE9-3C8F2078E50D}"/>
          </ac:picMkLst>
        </pc:picChg>
      </pc:sldChg>
      <pc:sldChg chg="addSp delSp modSp add">
        <pc:chgData name="Richard Angus" userId="5223f690-cab0-4654-971f-074d92da8191" providerId="ADAL" clId="{4DBA9706-4E76-478D-BF44-0245C6947359}" dt="2019-08-01T10:00:09.600" v="628"/>
        <pc:sldMkLst>
          <pc:docMk/>
          <pc:sldMk cId="515777405" sldId="3845"/>
        </pc:sldMkLst>
        <pc:spChg chg="del">
          <ac:chgData name="Richard Angus" userId="5223f690-cab0-4654-971f-074d92da8191" providerId="ADAL" clId="{4DBA9706-4E76-478D-BF44-0245C6947359}" dt="2019-08-01T09:33:14.336" v="612" actId="478"/>
          <ac:spMkLst>
            <pc:docMk/>
            <pc:sldMk cId="515777405" sldId="3845"/>
            <ac:spMk id="2" creationId="{AFEB3BE8-72E4-4BA4-BF3B-83EFD551E3EA}"/>
          </ac:spMkLst>
        </pc:spChg>
        <pc:spChg chg="mod">
          <ac:chgData name="Richard Angus" userId="5223f690-cab0-4654-971f-074d92da8191" providerId="ADAL" clId="{4DBA9706-4E76-478D-BF44-0245C6947359}" dt="2019-08-01T09:33:20.521" v="614" actId="14100"/>
          <ac:spMkLst>
            <pc:docMk/>
            <pc:sldMk cId="515777405" sldId="3845"/>
            <ac:spMk id="3" creationId="{FD63A8F8-AE14-4202-A68F-9642B895E15D}"/>
          </ac:spMkLst>
        </pc:spChg>
        <pc:spChg chg="mod">
          <ac:chgData name="Richard Angus" userId="5223f690-cab0-4654-971f-074d92da8191" providerId="ADAL" clId="{4DBA9706-4E76-478D-BF44-0245C6947359}" dt="2019-08-01T09:59:40.788" v="620"/>
          <ac:spMkLst>
            <pc:docMk/>
            <pc:sldMk cId="515777405" sldId="3845"/>
            <ac:spMk id="4" creationId="{14F2186D-3657-4A34-B62D-4D5DACCA787F}"/>
          </ac:spMkLst>
        </pc:spChg>
        <pc:spChg chg="add">
          <ac:chgData name="Richard Angus" userId="5223f690-cab0-4654-971f-074d92da8191" providerId="ADAL" clId="{4DBA9706-4E76-478D-BF44-0245C6947359}" dt="2019-08-01T10:00:09.600" v="628"/>
          <ac:spMkLst>
            <pc:docMk/>
            <pc:sldMk cId="515777405" sldId="3845"/>
            <ac:spMk id="7" creationId="{917EB197-3152-4B9B-A910-66E4C98F5228}"/>
          </ac:spMkLst>
        </pc:spChg>
        <pc:picChg chg="add">
          <ac:chgData name="Richard Angus" userId="5223f690-cab0-4654-971f-074d92da8191" providerId="ADAL" clId="{4DBA9706-4E76-478D-BF44-0245C6947359}" dt="2019-08-01T10:00:09.600" v="628"/>
          <ac:picMkLst>
            <pc:docMk/>
            <pc:sldMk cId="515777405" sldId="3845"/>
            <ac:picMk id="6" creationId="{6C68ADD0-91E0-4939-9442-6BAE03DA8BCC}"/>
          </ac:picMkLst>
        </pc:picChg>
        <pc:picChg chg="add mod">
          <ac:chgData name="Richard Angus" userId="5223f690-cab0-4654-971f-074d92da8191" providerId="ADAL" clId="{4DBA9706-4E76-478D-BF44-0245C6947359}" dt="2019-08-01T09:35:40.749" v="617" actId="1076"/>
          <ac:picMkLst>
            <pc:docMk/>
            <pc:sldMk cId="515777405" sldId="3845"/>
            <ac:picMk id="2050" creationId="{75050071-F0E9-4492-B731-2185169801B7}"/>
          </ac:picMkLst>
        </pc:picChg>
      </pc:sldChg>
      <pc:sldChg chg="addSp delSp modSp add modNotesTx">
        <pc:chgData name="Richard Angus" userId="5223f690-cab0-4654-971f-074d92da8191" providerId="ADAL" clId="{4DBA9706-4E76-478D-BF44-0245C6947359}" dt="2019-08-01T10:01:37.976" v="634" actId="1076"/>
        <pc:sldMkLst>
          <pc:docMk/>
          <pc:sldMk cId="479837836" sldId="3846"/>
        </pc:sldMkLst>
        <pc:spChg chg="del">
          <ac:chgData name="Richard Angus" userId="5223f690-cab0-4654-971f-074d92da8191" providerId="ADAL" clId="{4DBA9706-4E76-478D-BF44-0245C6947359}" dt="2019-08-01T09:59:58.156" v="625" actId="478"/>
          <ac:spMkLst>
            <pc:docMk/>
            <pc:sldMk cId="479837836" sldId="3846"/>
            <ac:spMk id="2" creationId="{1B4B9E41-EDA6-478F-A746-C9B1E62790DF}"/>
          </ac:spMkLst>
        </pc:spChg>
        <pc:spChg chg="mod">
          <ac:chgData name="Richard Angus" userId="5223f690-cab0-4654-971f-074d92da8191" providerId="ADAL" clId="{4DBA9706-4E76-478D-BF44-0245C6947359}" dt="2019-08-01T10:00:27.063" v="631" actId="14100"/>
          <ac:spMkLst>
            <pc:docMk/>
            <pc:sldMk cId="479837836" sldId="3846"/>
            <ac:spMk id="3" creationId="{5C2469A2-0F76-4808-AAA4-B3E0B97FA987}"/>
          </ac:spMkLst>
        </pc:spChg>
        <pc:spChg chg="mod">
          <ac:chgData name="Richard Angus" userId="5223f690-cab0-4654-971f-074d92da8191" providerId="ADAL" clId="{4DBA9706-4E76-478D-BF44-0245C6947359}" dt="2019-08-01T09:59:43.172" v="621"/>
          <ac:spMkLst>
            <pc:docMk/>
            <pc:sldMk cId="479837836" sldId="3846"/>
            <ac:spMk id="4" creationId="{89238DDD-D2E9-45E8-BE69-51573E2E83BA}"/>
          </ac:spMkLst>
        </pc:spChg>
        <pc:spChg chg="add">
          <ac:chgData name="Richard Angus" userId="5223f690-cab0-4654-971f-074d92da8191" providerId="ADAL" clId="{4DBA9706-4E76-478D-BF44-0245C6947359}" dt="2019-08-01T10:00:10.873" v="629"/>
          <ac:spMkLst>
            <pc:docMk/>
            <pc:sldMk cId="479837836" sldId="3846"/>
            <ac:spMk id="7" creationId="{CA10E0BC-8AFD-4D7F-AC90-0BD3D328228C}"/>
          </ac:spMkLst>
        </pc:spChg>
        <pc:picChg chg="add">
          <ac:chgData name="Richard Angus" userId="5223f690-cab0-4654-971f-074d92da8191" providerId="ADAL" clId="{4DBA9706-4E76-478D-BF44-0245C6947359}" dt="2019-08-01T10:00:10.873" v="629"/>
          <ac:picMkLst>
            <pc:docMk/>
            <pc:sldMk cId="479837836" sldId="3846"/>
            <ac:picMk id="6" creationId="{D76ED79D-57AE-41EC-AF23-0F3D6D7C4192}"/>
          </ac:picMkLst>
        </pc:picChg>
        <pc:picChg chg="add mod">
          <ac:chgData name="Richard Angus" userId="5223f690-cab0-4654-971f-074d92da8191" providerId="ADAL" clId="{4DBA9706-4E76-478D-BF44-0245C6947359}" dt="2019-08-01T10:01:37.976" v="634" actId="1076"/>
          <ac:picMkLst>
            <pc:docMk/>
            <pc:sldMk cId="479837836" sldId="3846"/>
            <ac:picMk id="21506" creationId="{0A1003FA-E687-4D1A-9E2F-05402E5033D6}"/>
          </ac:picMkLst>
        </pc:picChg>
      </pc:sldChg>
      <pc:sldChg chg="addSp delSp modSp add ord">
        <pc:chgData name="Richard Angus" userId="5223f690-cab0-4654-971f-074d92da8191" providerId="ADAL" clId="{4DBA9706-4E76-478D-BF44-0245C6947359}" dt="2019-08-01T10:04:00.085" v="658"/>
        <pc:sldMkLst>
          <pc:docMk/>
          <pc:sldMk cId="4078633057" sldId="3847"/>
        </pc:sldMkLst>
        <pc:spChg chg="del">
          <ac:chgData name="Richard Angus" userId="5223f690-cab0-4654-971f-074d92da8191" providerId="ADAL" clId="{4DBA9706-4E76-478D-BF44-0245C6947359}" dt="2019-08-01T10:01:49.448" v="639" actId="478"/>
          <ac:spMkLst>
            <pc:docMk/>
            <pc:sldMk cId="4078633057" sldId="3847"/>
            <ac:spMk id="2" creationId="{DAE9739B-162F-456D-A4D4-08343FE5A1EA}"/>
          </ac:spMkLst>
        </pc:spChg>
        <pc:spChg chg="del">
          <ac:chgData name="Richard Angus" userId="5223f690-cab0-4654-971f-074d92da8191" providerId="ADAL" clId="{4DBA9706-4E76-478D-BF44-0245C6947359}" dt="2019-08-01T10:01:48.505" v="638" actId="478"/>
          <ac:spMkLst>
            <pc:docMk/>
            <pc:sldMk cId="4078633057" sldId="3847"/>
            <ac:spMk id="3" creationId="{0F38B025-9C37-4022-9ED4-DC0B74E6A43A}"/>
          </ac:spMkLst>
        </pc:spChg>
        <pc:picChg chg="add mod">
          <ac:chgData name="Richard Angus" userId="5223f690-cab0-4654-971f-074d92da8191" providerId="ADAL" clId="{4DBA9706-4E76-478D-BF44-0245C6947359}" dt="2019-08-01T10:01:44.901" v="637" actId="1076"/>
          <ac:picMkLst>
            <pc:docMk/>
            <pc:sldMk cId="4078633057" sldId="3847"/>
            <ac:picMk id="22530" creationId="{291A9037-7161-4735-9DCE-1B0760B26A6A}"/>
          </ac:picMkLst>
        </pc:picChg>
      </pc:sldChg>
      <pc:sldChg chg="addSp delSp modSp add mod setBg">
        <pc:chgData name="Richard Angus" userId="5223f690-cab0-4654-971f-074d92da8191" providerId="ADAL" clId="{4DBA9706-4E76-478D-BF44-0245C6947359}" dt="2019-08-01T10:03:26.232" v="657" actId="27636"/>
        <pc:sldMkLst>
          <pc:docMk/>
          <pc:sldMk cId="3206379876" sldId="3848"/>
        </pc:sldMkLst>
        <pc:spChg chg="del mod">
          <ac:chgData name="Richard Angus" userId="5223f690-cab0-4654-971f-074d92da8191" providerId="ADAL" clId="{4DBA9706-4E76-478D-BF44-0245C6947359}" dt="2019-08-01T10:02:51.230" v="643" actId="478"/>
          <ac:spMkLst>
            <pc:docMk/>
            <pc:sldMk cId="3206379876" sldId="3848"/>
            <ac:spMk id="2" creationId="{A1D6089F-8996-4F7A-A190-58D6C850DD63}"/>
          </ac:spMkLst>
        </pc:spChg>
        <pc:spChg chg="mod ord">
          <ac:chgData name="Richard Angus" userId="5223f690-cab0-4654-971f-074d92da8191" providerId="ADAL" clId="{4DBA9706-4E76-478D-BF44-0245C6947359}" dt="2019-08-01T10:03:26.232" v="657" actId="27636"/>
          <ac:spMkLst>
            <pc:docMk/>
            <pc:sldMk cId="3206379876" sldId="3848"/>
            <ac:spMk id="3" creationId="{EC519739-FB52-4FBE-ADDB-828C298DCBF2}"/>
          </ac:spMkLst>
        </pc:spChg>
        <pc:spChg chg="del mod">
          <ac:chgData name="Richard Angus" userId="5223f690-cab0-4654-971f-074d92da8191" providerId="ADAL" clId="{4DBA9706-4E76-478D-BF44-0245C6947359}" dt="2019-08-01T10:03:18.383" v="652" actId="478"/>
          <ac:spMkLst>
            <pc:docMk/>
            <pc:sldMk cId="3206379876" sldId="3848"/>
            <ac:spMk id="4" creationId="{A43794BF-16EF-4522-A0F0-6A7946F0B08F}"/>
          </ac:spMkLst>
        </pc:spChg>
        <pc:spChg chg="add">
          <ac:chgData name="Richard Angus" userId="5223f690-cab0-4654-971f-074d92da8191" providerId="ADAL" clId="{4DBA9706-4E76-478D-BF44-0245C6947359}" dt="2019-08-01T10:03:07.038" v="647" actId="26606"/>
          <ac:spMkLst>
            <pc:docMk/>
            <pc:sldMk cId="3206379876" sldId="3848"/>
            <ac:spMk id="73" creationId="{867D4867-5BA7-4462-B2F6-A23F4A622AA7}"/>
          </ac:spMkLst>
        </pc:spChg>
        <pc:picChg chg="add del">
          <ac:chgData name="Richard Angus" userId="5223f690-cab0-4654-971f-074d92da8191" providerId="ADAL" clId="{4DBA9706-4E76-478D-BF44-0245C6947359}" dt="2019-08-01T10:03:04.011" v="645"/>
          <ac:picMkLst>
            <pc:docMk/>
            <pc:sldMk cId="3206379876" sldId="3848"/>
            <ac:picMk id="24578" creationId="{5C259FD9-9DD6-4248-8938-63295C4762AA}"/>
          </ac:picMkLst>
        </pc:picChg>
        <pc:picChg chg="add mod">
          <ac:chgData name="Richard Angus" userId="5223f690-cab0-4654-971f-074d92da8191" providerId="ADAL" clId="{4DBA9706-4E76-478D-BF44-0245C6947359}" dt="2019-08-01T10:03:07.038" v="647" actId="26606"/>
          <ac:picMkLst>
            <pc:docMk/>
            <pc:sldMk cId="3206379876" sldId="3848"/>
            <ac:picMk id="24580" creationId="{8FF3F2D2-6A33-4626-A585-64B1C9BD0927}"/>
          </ac:picMkLst>
        </pc:picChg>
      </pc:sldChg>
      <pc:sldChg chg="addSp delSp modSp add">
        <pc:chgData name="Richard Angus" userId="5223f690-cab0-4654-971f-074d92da8191" providerId="ADAL" clId="{4DBA9706-4E76-478D-BF44-0245C6947359}" dt="2019-08-01T10:06:03.903" v="666" actId="1076"/>
        <pc:sldMkLst>
          <pc:docMk/>
          <pc:sldMk cId="2077330637" sldId="3849"/>
        </pc:sldMkLst>
        <pc:spChg chg="del">
          <ac:chgData name="Richard Angus" userId="5223f690-cab0-4654-971f-074d92da8191" providerId="ADAL" clId="{4DBA9706-4E76-478D-BF44-0245C6947359}" dt="2019-08-01T10:05:56.580" v="662" actId="478"/>
          <ac:spMkLst>
            <pc:docMk/>
            <pc:sldMk cId="2077330637" sldId="3849"/>
            <ac:spMk id="2" creationId="{E1CB560E-E694-496F-8B94-DCFA44E074B1}"/>
          </ac:spMkLst>
        </pc:spChg>
        <pc:spChg chg="del">
          <ac:chgData name="Richard Angus" userId="5223f690-cab0-4654-971f-074d92da8191" providerId="ADAL" clId="{4DBA9706-4E76-478D-BF44-0245C6947359}" dt="2019-08-01T10:06:00.033" v="663" actId="478"/>
          <ac:spMkLst>
            <pc:docMk/>
            <pc:sldMk cId="2077330637" sldId="3849"/>
            <ac:spMk id="3" creationId="{63FEF56D-8D32-447F-905D-B333DCF62997}"/>
          </ac:spMkLst>
        </pc:spChg>
        <pc:spChg chg="mod">
          <ac:chgData name="Richard Angus" userId="5223f690-cab0-4654-971f-074d92da8191" providerId="ADAL" clId="{4DBA9706-4E76-478D-BF44-0245C6947359}" dt="2019-08-01T10:05:44.689" v="660"/>
          <ac:spMkLst>
            <pc:docMk/>
            <pc:sldMk cId="2077330637" sldId="3849"/>
            <ac:spMk id="4" creationId="{FC79E8EE-6C20-4C36-AD97-B8D40768EAC1}"/>
          </ac:spMkLst>
        </pc:spChg>
        <pc:picChg chg="add mod">
          <ac:chgData name="Richard Angus" userId="5223f690-cab0-4654-971f-074d92da8191" providerId="ADAL" clId="{4DBA9706-4E76-478D-BF44-0245C6947359}" dt="2019-08-01T10:06:03.903" v="666" actId="1076"/>
          <ac:picMkLst>
            <pc:docMk/>
            <pc:sldMk cId="2077330637" sldId="3849"/>
            <ac:picMk id="25602" creationId="{CD1C650B-0085-49A1-A42B-90F1B9470F10}"/>
          </ac:picMkLst>
        </pc:picChg>
      </pc:sldChg>
      <pc:sldChg chg="addSp delSp modSp add">
        <pc:chgData name="Richard Angus" userId="5223f690-cab0-4654-971f-074d92da8191" providerId="ADAL" clId="{4DBA9706-4E76-478D-BF44-0245C6947359}" dt="2019-08-01T10:14:40.259" v="672"/>
        <pc:sldMkLst>
          <pc:docMk/>
          <pc:sldMk cId="1474354552" sldId="3850"/>
        </pc:sldMkLst>
        <pc:spChg chg="del">
          <ac:chgData name="Richard Angus" userId="5223f690-cab0-4654-971f-074d92da8191" providerId="ADAL" clId="{4DBA9706-4E76-478D-BF44-0245C6947359}" dt="2019-08-01T10:09:46.808" v="671" actId="478"/>
          <ac:spMkLst>
            <pc:docMk/>
            <pc:sldMk cId="1474354552" sldId="3850"/>
            <ac:spMk id="2" creationId="{D4A30D5C-B309-45E5-A24A-9A2EAB4A1CA8}"/>
          </ac:spMkLst>
        </pc:spChg>
        <pc:spChg chg="del mod">
          <ac:chgData name="Richard Angus" userId="5223f690-cab0-4654-971f-074d92da8191" providerId="ADAL" clId="{4DBA9706-4E76-478D-BF44-0245C6947359}" dt="2019-08-01T10:09:44.851" v="670" actId="478"/>
          <ac:spMkLst>
            <pc:docMk/>
            <pc:sldMk cId="1474354552" sldId="3850"/>
            <ac:spMk id="3" creationId="{73B075B9-829E-4328-84B6-F9D6905AD013}"/>
          </ac:spMkLst>
        </pc:spChg>
        <pc:spChg chg="mod">
          <ac:chgData name="Richard Angus" userId="5223f690-cab0-4654-971f-074d92da8191" providerId="ADAL" clId="{4DBA9706-4E76-478D-BF44-0245C6947359}" dt="2019-08-01T10:08:43.455" v="668"/>
          <ac:spMkLst>
            <pc:docMk/>
            <pc:sldMk cId="1474354552" sldId="3850"/>
            <ac:spMk id="4" creationId="{7CDD993E-C723-4869-A35D-325C471F7658}"/>
          </ac:spMkLst>
        </pc:spChg>
        <pc:picChg chg="add">
          <ac:chgData name="Richard Angus" userId="5223f690-cab0-4654-971f-074d92da8191" providerId="ADAL" clId="{4DBA9706-4E76-478D-BF44-0245C6947359}" dt="2019-08-01T10:14:40.259" v="672"/>
          <ac:picMkLst>
            <pc:docMk/>
            <pc:sldMk cId="1474354552" sldId="3850"/>
            <ac:picMk id="26626" creationId="{58703867-604A-420C-90AA-63BA0AD5D71E}"/>
          </ac:picMkLst>
        </pc:picChg>
      </pc:sldChg>
      <pc:sldChg chg="delSp modSp add">
        <pc:chgData name="Richard Angus" userId="5223f690-cab0-4654-971f-074d92da8191" providerId="ADAL" clId="{4DBA9706-4E76-478D-BF44-0245C6947359}" dt="2019-08-01T10:15:08.512" v="677" actId="478"/>
        <pc:sldMkLst>
          <pc:docMk/>
          <pc:sldMk cId="4256359649" sldId="3851"/>
        </pc:sldMkLst>
        <pc:spChg chg="del mod">
          <ac:chgData name="Richard Angus" userId="5223f690-cab0-4654-971f-074d92da8191" providerId="ADAL" clId="{4DBA9706-4E76-478D-BF44-0245C6947359}" dt="2019-08-01T10:15:08.512" v="677" actId="478"/>
          <ac:spMkLst>
            <pc:docMk/>
            <pc:sldMk cId="4256359649" sldId="3851"/>
            <ac:spMk id="2" creationId="{41A623E1-794F-4D17-AAA7-D39E6927E44F}"/>
          </ac:spMkLst>
        </pc:spChg>
        <pc:spChg chg="del">
          <ac:chgData name="Richard Angus" userId="5223f690-cab0-4654-971f-074d92da8191" providerId="ADAL" clId="{4DBA9706-4E76-478D-BF44-0245C6947359}" dt="2019-08-01T10:15:07.345" v="675" actId="478"/>
          <ac:spMkLst>
            <pc:docMk/>
            <pc:sldMk cId="4256359649" sldId="3851"/>
            <ac:spMk id="3" creationId="{AEE0CCD4-052A-4802-8CBF-081C4D0CA70B}"/>
          </ac:spMkLst>
        </pc:spChg>
        <pc:spChg chg="mod">
          <ac:chgData name="Richard Angus" userId="5223f690-cab0-4654-971f-074d92da8191" providerId="ADAL" clId="{4DBA9706-4E76-478D-BF44-0245C6947359}" dt="2019-08-01T10:15:04.915" v="674"/>
          <ac:spMkLst>
            <pc:docMk/>
            <pc:sldMk cId="4256359649" sldId="3851"/>
            <ac:spMk id="4" creationId="{769E6FC5-CB90-48B3-8413-C3D09F4F4800}"/>
          </ac:spMkLst>
        </pc:spChg>
      </pc:sldChg>
      <pc:sldChg chg="addSp delSp modSp add">
        <pc:chgData name="Richard Angus" userId="5223f690-cab0-4654-971f-074d92da8191" providerId="ADAL" clId="{4DBA9706-4E76-478D-BF44-0245C6947359}" dt="2019-08-01T10:18:59.681" v="682"/>
        <pc:sldMkLst>
          <pc:docMk/>
          <pc:sldMk cId="2555257651" sldId="3852"/>
        </pc:sldMkLst>
        <pc:spChg chg="del">
          <ac:chgData name="Richard Angus" userId="5223f690-cab0-4654-971f-074d92da8191" providerId="ADAL" clId="{4DBA9706-4E76-478D-BF44-0245C6947359}" dt="2019-08-01T10:18:56.147" v="680" actId="478"/>
          <ac:spMkLst>
            <pc:docMk/>
            <pc:sldMk cId="2555257651" sldId="3852"/>
            <ac:spMk id="2" creationId="{6E8F22FD-E4F4-4014-B878-10C06D5F8142}"/>
          </ac:spMkLst>
        </pc:spChg>
        <pc:spChg chg="del">
          <ac:chgData name="Richard Angus" userId="5223f690-cab0-4654-971f-074d92da8191" providerId="ADAL" clId="{4DBA9706-4E76-478D-BF44-0245C6947359}" dt="2019-08-01T10:18:58.600" v="681" actId="478"/>
          <ac:spMkLst>
            <pc:docMk/>
            <pc:sldMk cId="2555257651" sldId="3852"/>
            <ac:spMk id="3" creationId="{BEC8B75C-E9A9-40C9-9F8B-645F6626F7C6}"/>
          </ac:spMkLst>
        </pc:spChg>
        <pc:spChg chg="mod">
          <ac:chgData name="Richard Angus" userId="5223f690-cab0-4654-971f-074d92da8191" providerId="ADAL" clId="{4DBA9706-4E76-478D-BF44-0245C6947359}" dt="2019-08-01T10:18:12.496" v="679"/>
          <ac:spMkLst>
            <pc:docMk/>
            <pc:sldMk cId="2555257651" sldId="3852"/>
            <ac:spMk id="4" creationId="{57CB7CE5-5A5C-4339-90CD-D5C3FA6F1466}"/>
          </ac:spMkLst>
        </pc:spChg>
        <pc:picChg chg="add">
          <ac:chgData name="Richard Angus" userId="5223f690-cab0-4654-971f-074d92da8191" providerId="ADAL" clId="{4DBA9706-4E76-478D-BF44-0245C6947359}" dt="2019-08-01T10:18:59.681" v="682"/>
          <ac:picMkLst>
            <pc:docMk/>
            <pc:sldMk cId="2555257651" sldId="3852"/>
            <ac:picMk id="27650" creationId="{55F520D1-CBC1-43AF-9C64-8B2D6C965D81}"/>
          </ac:picMkLst>
        </pc:picChg>
      </pc:sldChg>
      <pc:sldChg chg="addSp delSp modSp add">
        <pc:chgData name="Richard Angus" userId="5223f690-cab0-4654-971f-074d92da8191" providerId="ADAL" clId="{4DBA9706-4E76-478D-BF44-0245C6947359}" dt="2019-08-01T10:20:31.783" v="689" actId="1076"/>
        <pc:sldMkLst>
          <pc:docMk/>
          <pc:sldMk cId="2571429220" sldId="3853"/>
        </pc:sldMkLst>
        <pc:spChg chg="del">
          <ac:chgData name="Richard Angus" userId="5223f690-cab0-4654-971f-074d92da8191" providerId="ADAL" clId="{4DBA9706-4E76-478D-BF44-0245C6947359}" dt="2019-08-01T10:20:21.874" v="686" actId="478"/>
          <ac:spMkLst>
            <pc:docMk/>
            <pc:sldMk cId="2571429220" sldId="3853"/>
            <ac:spMk id="2" creationId="{188C711F-1D55-40E0-802B-F4700AA3B413}"/>
          </ac:spMkLst>
        </pc:spChg>
        <pc:spChg chg="del">
          <ac:chgData name="Richard Angus" userId="5223f690-cab0-4654-971f-074d92da8191" providerId="ADAL" clId="{4DBA9706-4E76-478D-BF44-0245C6947359}" dt="2019-08-01T10:20:20.579" v="685" actId="478"/>
          <ac:spMkLst>
            <pc:docMk/>
            <pc:sldMk cId="2571429220" sldId="3853"/>
            <ac:spMk id="3" creationId="{796DA97A-C81A-4897-8BDE-CC30BB4D6F1C}"/>
          </ac:spMkLst>
        </pc:spChg>
        <pc:spChg chg="mod">
          <ac:chgData name="Richard Angus" userId="5223f690-cab0-4654-971f-074d92da8191" providerId="ADAL" clId="{4DBA9706-4E76-478D-BF44-0245C6947359}" dt="2019-08-01T10:20:04.826" v="684"/>
          <ac:spMkLst>
            <pc:docMk/>
            <pc:sldMk cId="2571429220" sldId="3853"/>
            <ac:spMk id="4" creationId="{D85FA658-7577-49EC-BAD8-17A8F956AE81}"/>
          </ac:spMkLst>
        </pc:spChg>
        <pc:picChg chg="add mod">
          <ac:chgData name="Richard Angus" userId="5223f690-cab0-4654-971f-074d92da8191" providerId="ADAL" clId="{4DBA9706-4E76-478D-BF44-0245C6947359}" dt="2019-08-01T10:20:31.783" v="689" actId="1076"/>
          <ac:picMkLst>
            <pc:docMk/>
            <pc:sldMk cId="2571429220" sldId="3853"/>
            <ac:picMk id="28674" creationId="{17B137CC-7702-4F8D-9257-91DC03E83B47}"/>
          </ac:picMkLst>
        </pc:picChg>
      </pc:sldChg>
      <pc:sldChg chg="addSp delSp modSp add">
        <pc:chgData name="Richard Angus" userId="5223f690-cab0-4654-971f-074d92da8191" providerId="ADAL" clId="{4DBA9706-4E76-478D-BF44-0245C6947359}" dt="2019-08-01T10:24:03.576" v="694"/>
        <pc:sldMkLst>
          <pc:docMk/>
          <pc:sldMk cId="2570619545" sldId="3854"/>
        </pc:sldMkLst>
        <pc:spChg chg="del">
          <ac:chgData name="Richard Angus" userId="5223f690-cab0-4654-971f-074d92da8191" providerId="ADAL" clId="{4DBA9706-4E76-478D-BF44-0245C6947359}" dt="2019-08-01T10:24:01.318" v="693" actId="478"/>
          <ac:spMkLst>
            <pc:docMk/>
            <pc:sldMk cId="2570619545" sldId="3854"/>
            <ac:spMk id="2" creationId="{1C7CE410-2FEF-440B-A641-A7433E1A702C}"/>
          </ac:spMkLst>
        </pc:spChg>
        <pc:spChg chg="del">
          <ac:chgData name="Richard Angus" userId="5223f690-cab0-4654-971f-074d92da8191" providerId="ADAL" clId="{4DBA9706-4E76-478D-BF44-0245C6947359}" dt="2019-08-01T10:24:00.526" v="692" actId="478"/>
          <ac:spMkLst>
            <pc:docMk/>
            <pc:sldMk cId="2570619545" sldId="3854"/>
            <ac:spMk id="3" creationId="{A72E1E58-9BAF-428C-8EB4-E88F3DAF2502}"/>
          </ac:spMkLst>
        </pc:spChg>
        <pc:spChg chg="mod">
          <ac:chgData name="Richard Angus" userId="5223f690-cab0-4654-971f-074d92da8191" providerId="ADAL" clId="{4DBA9706-4E76-478D-BF44-0245C6947359}" dt="2019-08-01T10:23:47.539" v="691"/>
          <ac:spMkLst>
            <pc:docMk/>
            <pc:sldMk cId="2570619545" sldId="3854"/>
            <ac:spMk id="4" creationId="{9018E05C-8F78-49CD-85C9-71536BEDCD0A}"/>
          </ac:spMkLst>
        </pc:spChg>
        <pc:picChg chg="add">
          <ac:chgData name="Richard Angus" userId="5223f690-cab0-4654-971f-074d92da8191" providerId="ADAL" clId="{4DBA9706-4E76-478D-BF44-0245C6947359}" dt="2019-08-01T10:24:03.576" v="694"/>
          <ac:picMkLst>
            <pc:docMk/>
            <pc:sldMk cId="2570619545" sldId="3854"/>
            <ac:picMk id="29698" creationId="{F35D5A89-CCCA-452F-B5EA-7CD9D1E548AE}"/>
          </ac:picMkLst>
        </pc:picChg>
      </pc:sldChg>
      <pc:sldChg chg="delSp modSp add">
        <pc:chgData name="Richard Angus" userId="5223f690-cab0-4654-971f-074d92da8191" providerId="ADAL" clId="{4DBA9706-4E76-478D-BF44-0245C6947359}" dt="2019-08-01T10:29:31.576" v="698" actId="478"/>
        <pc:sldMkLst>
          <pc:docMk/>
          <pc:sldMk cId="508227156" sldId="3855"/>
        </pc:sldMkLst>
        <pc:spChg chg="del">
          <ac:chgData name="Richard Angus" userId="5223f690-cab0-4654-971f-074d92da8191" providerId="ADAL" clId="{4DBA9706-4E76-478D-BF44-0245C6947359}" dt="2019-08-01T10:29:31.576" v="698" actId="478"/>
          <ac:spMkLst>
            <pc:docMk/>
            <pc:sldMk cId="508227156" sldId="3855"/>
            <ac:spMk id="2" creationId="{19BABC09-C9B5-4C21-BD32-044BE4715539}"/>
          </ac:spMkLst>
        </pc:spChg>
        <pc:spChg chg="del">
          <ac:chgData name="Richard Angus" userId="5223f690-cab0-4654-971f-074d92da8191" providerId="ADAL" clId="{4DBA9706-4E76-478D-BF44-0245C6947359}" dt="2019-08-01T10:29:30.289" v="697" actId="478"/>
          <ac:spMkLst>
            <pc:docMk/>
            <pc:sldMk cId="508227156" sldId="3855"/>
            <ac:spMk id="3" creationId="{3F3EF2C5-2EE1-4DDA-A22E-0C50771A7425}"/>
          </ac:spMkLst>
        </pc:spChg>
        <pc:spChg chg="mod">
          <ac:chgData name="Richard Angus" userId="5223f690-cab0-4654-971f-074d92da8191" providerId="ADAL" clId="{4DBA9706-4E76-478D-BF44-0245C6947359}" dt="2019-08-01T10:29:06.710" v="696"/>
          <ac:spMkLst>
            <pc:docMk/>
            <pc:sldMk cId="508227156" sldId="3855"/>
            <ac:spMk id="4" creationId="{071DA933-1F10-432E-B9A9-86D2279BFFFE}"/>
          </ac:spMkLst>
        </pc:spChg>
      </pc:sldChg>
      <pc:sldChg chg="addSp delSp modSp add mod setBg">
        <pc:chgData name="Richard Angus" userId="5223f690-cab0-4654-971f-074d92da8191" providerId="ADAL" clId="{4DBA9706-4E76-478D-BF44-0245C6947359}" dt="2019-08-01T10:31:25.775" v="740" actId="26606"/>
        <pc:sldMkLst>
          <pc:docMk/>
          <pc:sldMk cId="692329772" sldId="3856"/>
        </pc:sldMkLst>
        <pc:spChg chg="del">
          <ac:chgData name="Richard Angus" userId="5223f690-cab0-4654-971f-074d92da8191" providerId="ADAL" clId="{4DBA9706-4E76-478D-BF44-0245C6947359}" dt="2019-08-01T10:30:00.977" v="702" actId="478"/>
          <ac:spMkLst>
            <pc:docMk/>
            <pc:sldMk cId="692329772" sldId="3856"/>
            <ac:spMk id="2" creationId="{C95A4ED0-9E6B-4F3C-88AD-310709B87D57}"/>
          </ac:spMkLst>
        </pc:spChg>
        <pc:spChg chg="del">
          <ac:chgData name="Richard Angus" userId="5223f690-cab0-4654-971f-074d92da8191" providerId="ADAL" clId="{4DBA9706-4E76-478D-BF44-0245C6947359}" dt="2019-08-01T10:29:59.848" v="701" actId="478"/>
          <ac:spMkLst>
            <pc:docMk/>
            <pc:sldMk cId="692329772" sldId="3856"/>
            <ac:spMk id="3" creationId="{887E3B27-7688-43BA-A3C1-9A73924A50C1}"/>
          </ac:spMkLst>
        </pc:spChg>
        <pc:spChg chg="mod">
          <ac:chgData name="Richard Angus" userId="5223f690-cab0-4654-971f-074d92da8191" providerId="ADAL" clId="{4DBA9706-4E76-478D-BF44-0245C6947359}" dt="2019-08-01T10:31:25.775" v="740" actId="26606"/>
          <ac:spMkLst>
            <pc:docMk/>
            <pc:sldMk cId="692329772" sldId="3856"/>
            <ac:spMk id="4" creationId="{75AA8C8C-8105-4061-983F-85B812664E23}"/>
          </ac:spMkLst>
        </pc:spChg>
        <pc:spChg chg="add mod">
          <ac:chgData name="Richard Angus" userId="5223f690-cab0-4654-971f-074d92da8191" providerId="ADAL" clId="{4DBA9706-4E76-478D-BF44-0245C6947359}" dt="2019-08-01T10:31:25.775" v="740" actId="26606"/>
          <ac:spMkLst>
            <pc:docMk/>
            <pc:sldMk cId="692329772" sldId="3856"/>
            <ac:spMk id="5" creationId="{95DB5840-323F-4069-816E-616319D326A4}"/>
          </ac:spMkLst>
        </pc:spChg>
        <pc:spChg chg="add del">
          <ac:chgData name="Richard Angus" userId="5223f690-cab0-4654-971f-074d92da8191" providerId="ADAL" clId="{4DBA9706-4E76-478D-BF44-0245C6947359}" dt="2019-08-01T10:31:25.775" v="740" actId="26606"/>
          <ac:spMkLst>
            <pc:docMk/>
            <pc:sldMk cId="692329772" sldId="3856"/>
            <ac:spMk id="71" creationId="{867D4867-5BA7-4462-B2F6-A23F4A622AA7}"/>
          </ac:spMkLst>
        </pc:spChg>
        <pc:picChg chg="add mod ord">
          <ac:chgData name="Richard Angus" userId="5223f690-cab0-4654-971f-074d92da8191" providerId="ADAL" clId="{4DBA9706-4E76-478D-BF44-0245C6947359}" dt="2019-08-01T10:31:25.775" v="740" actId="26606"/>
          <ac:picMkLst>
            <pc:docMk/>
            <pc:sldMk cId="692329772" sldId="3856"/>
            <ac:picMk id="30722" creationId="{3EE11F5B-C7C2-4345-8474-925B2CDDF1BE}"/>
          </ac:picMkLst>
        </pc:picChg>
      </pc:sldChg>
      <pc:sldChg chg="delSp modSp add">
        <pc:chgData name="Richard Angus" userId="5223f690-cab0-4654-971f-074d92da8191" providerId="ADAL" clId="{4DBA9706-4E76-478D-BF44-0245C6947359}" dt="2019-08-01T10:32:29.558" v="749" actId="20577"/>
        <pc:sldMkLst>
          <pc:docMk/>
          <pc:sldMk cId="1427307944" sldId="3857"/>
        </pc:sldMkLst>
        <pc:spChg chg="del">
          <ac:chgData name="Richard Angus" userId="5223f690-cab0-4654-971f-074d92da8191" providerId="ADAL" clId="{4DBA9706-4E76-478D-BF44-0245C6947359}" dt="2019-08-01T10:31:49.291" v="743" actId="478"/>
          <ac:spMkLst>
            <pc:docMk/>
            <pc:sldMk cId="1427307944" sldId="3857"/>
            <ac:spMk id="2" creationId="{57F929AA-FE01-4A6C-BFF0-936A303422C3}"/>
          </ac:spMkLst>
        </pc:spChg>
        <pc:spChg chg="mod">
          <ac:chgData name="Richard Angus" userId="5223f690-cab0-4654-971f-074d92da8191" providerId="ADAL" clId="{4DBA9706-4E76-478D-BF44-0245C6947359}" dt="2019-08-01T10:32:29.558" v="749" actId="20577"/>
          <ac:spMkLst>
            <pc:docMk/>
            <pc:sldMk cId="1427307944" sldId="3857"/>
            <ac:spMk id="3" creationId="{397A9449-6689-4DDB-8594-B9854CBCFA8C}"/>
          </ac:spMkLst>
        </pc:spChg>
        <pc:spChg chg="mod">
          <ac:chgData name="Richard Angus" userId="5223f690-cab0-4654-971f-074d92da8191" providerId="ADAL" clId="{4DBA9706-4E76-478D-BF44-0245C6947359}" dt="2019-08-01T10:31:43.087" v="742"/>
          <ac:spMkLst>
            <pc:docMk/>
            <pc:sldMk cId="1427307944" sldId="3857"/>
            <ac:spMk id="4" creationId="{C616C610-676B-451F-9F7F-4CCB6EB4CAC6}"/>
          </ac:spMkLst>
        </pc:spChg>
      </pc:sldChg>
      <pc:sldChg chg="addSp delSp modSp add">
        <pc:chgData name="Richard Angus" userId="5223f690-cab0-4654-971f-074d92da8191" providerId="ADAL" clId="{4DBA9706-4E76-478D-BF44-0245C6947359}" dt="2019-08-01T10:36:32.173" v="760" actId="6549"/>
        <pc:sldMkLst>
          <pc:docMk/>
          <pc:sldMk cId="2554714527" sldId="3858"/>
        </pc:sldMkLst>
        <pc:spChg chg="del">
          <ac:chgData name="Richard Angus" userId="5223f690-cab0-4654-971f-074d92da8191" providerId="ADAL" clId="{4DBA9706-4E76-478D-BF44-0245C6947359}" dt="2019-08-01T10:35:28.110" v="753" actId="478"/>
          <ac:spMkLst>
            <pc:docMk/>
            <pc:sldMk cId="2554714527" sldId="3858"/>
            <ac:spMk id="2" creationId="{BD88D734-967B-48E8-BC7D-823DB2DFEC0D}"/>
          </ac:spMkLst>
        </pc:spChg>
        <pc:spChg chg="del">
          <ac:chgData name="Richard Angus" userId="5223f690-cab0-4654-971f-074d92da8191" providerId="ADAL" clId="{4DBA9706-4E76-478D-BF44-0245C6947359}" dt="2019-08-01T10:35:26.975" v="752" actId="478"/>
          <ac:spMkLst>
            <pc:docMk/>
            <pc:sldMk cId="2554714527" sldId="3858"/>
            <ac:spMk id="3" creationId="{E3C9FF52-4134-4F4C-9412-9D2BBB2A7216}"/>
          </ac:spMkLst>
        </pc:spChg>
        <pc:spChg chg="mod">
          <ac:chgData name="Richard Angus" userId="5223f690-cab0-4654-971f-074d92da8191" providerId="ADAL" clId="{4DBA9706-4E76-478D-BF44-0245C6947359}" dt="2019-08-01T10:33:38.630" v="751"/>
          <ac:spMkLst>
            <pc:docMk/>
            <pc:sldMk cId="2554714527" sldId="3858"/>
            <ac:spMk id="4" creationId="{C85EB5F4-EE17-482F-9EF7-BBA55C39822D}"/>
          </ac:spMkLst>
        </pc:spChg>
        <pc:spChg chg="add mod">
          <ac:chgData name="Richard Angus" userId="5223f690-cab0-4654-971f-074d92da8191" providerId="ADAL" clId="{4DBA9706-4E76-478D-BF44-0245C6947359}" dt="2019-08-01T10:36:32.173" v="760" actId="6549"/>
          <ac:spMkLst>
            <pc:docMk/>
            <pc:sldMk cId="2554714527" sldId="3858"/>
            <ac:spMk id="5" creationId="{B204D349-D85A-4F41-A254-43ABCC7BE1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C3F91-9542-4024-BD4A-B8B4A1A55D38}" type="datetimeFigureOut">
              <a:rPr lang="en-AU" smtClean="0"/>
              <a:t>30/07/2019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678EA-7509-4253-A973-C0055FBE6206}" type="slidenum">
              <a:rPr lang="en-AU" smtClean="0"/>
              <a:t>‹#›</a:t>
            </a:fld>
            <a:endParaRPr lang="en-AU"/>
          </a:p>
        </p:txBody>
      </p:sp>
    </p:spTree>
    <p:extLst>
      <p:ext uri="{BB962C8B-B14F-4D97-AF65-F5344CB8AC3E}">
        <p14:creationId xmlns:p14="http://schemas.microsoft.com/office/powerpoint/2010/main" val="3419952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28</a:t>
            </a:fld>
            <a:endParaRPr lang="en-AU"/>
          </a:p>
        </p:txBody>
      </p:sp>
    </p:spTree>
    <p:extLst>
      <p:ext uri="{BB962C8B-B14F-4D97-AF65-F5344CB8AC3E}">
        <p14:creationId xmlns:p14="http://schemas.microsoft.com/office/powerpoint/2010/main" val="120398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29</a:t>
            </a:fld>
            <a:endParaRPr lang="en-AU"/>
          </a:p>
        </p:txBody>
      </p:sp>
    </p:spTree>
    <p:extLst>
      <p:ext uri="{BB962C8B-B14F-4D97-AF65-F5344CB8AC3E}">
        <p14:creationId xmlns:p14="http://schemas.microsoft.com/office/powerpoint/2010/main" val="366520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30</a:t>
            </a:fld>
            <a:endParaRPr lang="en-AU"/>
          </a:p>
        </p:txBody>
      </p:sp>
    </p:spTree>
    <p:extLst>
      <p:ext uri="{BB962C8B-B14F-4D97-AF65-F5344CB8AC3E}">
        <p14:creationId xmlns:p14="http://schemas.microsoft.com/office/powerpoint/2010/main" val="296524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31</a:t>
            </a:fld>
            <a:endParaRPr lang="en-AU"/>
          </a:p>
        </p:txBody>
      </p:sp>
    </p:spTree>
    <p:extLst>
      <p:ext uri="{BB962C8B-B14F-4D97-AF65-F5344CB8AC3E}">
        <p14:creationId xmlns:p14="http://schemas.microsoft.com/office/powerpoint/2010/main" val="4132377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32</a:t>
            </a:fld>
            <a:endParaRPr lang="en-AU"/>
          </a:p>
        </p:txBody>
      </p:sp>
    </p:spTree>
    <p:extLst>
      <p:ext uri="{BB962C8B-B14F-4D97-AF65-F5344CB8AC3E}">
        <p14:creationId xmlns:p14="http://schemas.microsoft.com/office/powerpoint/2010/main" val="265366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33</a:t>
            </a:fld>
            <a:endParaRPr lang="en-AU"/>
          </a:p>
        </p:txBody>
      </p:sp>
    </p:spTree>
    <p:extLst>
      <p:ext uri="{BB962C8B-B14F-4D97-AF65-F5344CB8AC3E}">
        <p14:creationId xmlns:p14="http://schemas.microsoft.com/office/powerpoint/2010/main" val="3748983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34</a:t>
            </a:fld>
            <a:endParaRPr lang="en-AU"/>
          </a:p>
        </p:txBody>
      </p:sp>
    </p:spTree>
    <p:extLst>
      <p:ext uri="{BB962C8B-B14F-4D97-AF65-F5344CB8AC3E}">
        <p14:creationId xmlns:p14="http://schemas.microsoft.com/office/powerpoint/2010/main" val="98776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35</a:t>
            </a:fld>
            <a:endParaRPr lang="en-AU"/>
          </a:p>
        </p:txBody>
      </p:sp>
    </p:spTree>
    <p:extLst>
      <p:ext uri="{BB962C8B-B14F-4D97-AF65-F5344CB8AC3E}">
        <p14:creationId xmlns:p14="http://schemas.microsoft.com/office/powerpoint/2010/main" val="4088962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CI/CD pipeline is a DevOps practice for delivering code changes more often, consistently, and reliably. It enables agile teams to increase </a:t>
            </a:r>
            <a:r>
              <a:rPr lang="en-GB" sz="1200" b="0" i="1" kern="1200" dirty="0">
                <a:solidFill>
                  <a:schemeClr val="tx1"/>
                </a:solidFill>
                <a:effectLst/>
                <a:latin typeface="+mn-lt"/>
                <a:ea typeface="+mn-ea"/>
                <a:cs typeface="+mn-cs"/>
              </a:rPr>
              <a:t>deployment frequency</a:t>
            </a:r>
            <a:r>
              <a:rPr lang="en-GB" sz="1200" b="0" i="0" kern="1200" dirty="0">
                <a:solidFill>
                  <a:schemeClr val="tx1"/>
                </a:solidFill>
                <a:effectLst/>
                <a:latin typeface="+mn-lt"/>
                <a:ea typeface="+mn-ea"/>
                <a:cs typeface="+mn-cs"/>
              </a:rPr>
              <a:t> and decrease </a:t>
            </a:r>
            <a:r>
              <a:rPr lang="en-GB" sz="1200" b="0" i="1" kern="1200" dirty="0">
                <a:solidFill>
                  <a:schemeClr val="tx1"/>
                </a:solidFill>
                <a:effectLst/>
                <a:latin typeface="+mn-lt"/>
                <a:ea typeface="+mn-ea"/>
                <a:cs typeface="+mn-cs"/>
              </a:rPr>
              <a:t>lead time for change</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change-failure rate</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mean time to recovery</a:t>
            </a:r>
            <a:r>
              <a:rPr lang="en-GB" sz="1200" b="0" i="0" kern="1200" dirty="0">
                <a:solidFill>
                  <a:schemeClr val="tx1"/>
                </a:solidFill>
                <a:effectLst/>
                <a:latin typeface="+mn-lt"/>
                <a:ea typeface="+mn-ea"/>
                <a:cs typeface="+mn-cs"/>
              </a:rPr>
              <a:t> key performance indicators (KPIs), thereby improving </a:t>
            </a:r>
            <a:r>
              <a:rPr lang="en-GB" sz="1200" b="0" i="1" kern="1200" dirty="0">
                <a:solidFill>
                  <a:schemeClr val="tx1"/>
                </a:solidFill>
                <a:effectLst/>
                <a:latin typeface="+mn-lt"/>
                <a:ea typeface="+mn-ea"/>
                <a:cs typeface="+mn-cs"/>
              </a:rPr>
              <a:t>quality</a:t>
            </a:r>
            <a:r>
              <a:rPr lang="en-GB" sz="1200" b="0" i="0" kern="1200" dirty="0">
                <a:solidFill>
                  <a:schemeClr val="tx1"/>
                </a:solidFill>
                <a:effectLst/>
                <a:latin typeface="+mn-lt"/>
                <a:ea typeface="+mn-ea"/>
                <a:cs typeface="+mn-cs"/>
              </a:rPr>
              <a:t> and delivering </a:t>
            </a:r>
            <a:r>
              <a:rPr lang="en-GB" sz="1200" b="0" i="1" kern="1200" dirty="0">
                <a:solidFill>
                  <a:schemeClr val="tx1"/>
                </a:solidFill>
                <a:effectLst/>
                <a:latin typeface="+mn-lt"/>
                <a:ea typeface="+mn-ea"/>
                <a:cs typeface="+mn-cs"/>
              </a:rPr>
              <a:t>value</a:t>
            </a:r>
            <a:r>
              <a:rPr lang="en-GB" sz="1200" b="0" i="0" kern="1200" dirty="0">
                <a:solidFill>
                  <a:schemeClr val="tx1"/>
                </a:solidFill>
                <a:effectLst/>
                <a:latin typeface="+mn-lt"/>
                <a:ea typeface="+mn-ea"/>
                <a:cs typeface="+mn-cs"/>
              </a:rPr>
              <a:t> faster. The only prerequisites are a solid development process, a mindset for quality and accountability for features from ideation to deprecation, and a comprehensive pipeline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There are many products at our disposal. For example, Azure DevOps offers rich support for continuous integration (CI), continuous delivery (CD), extensibility, and integration with open source and commercial off-the-shelve (COTS) software as a service (SaaS) solutions such as Stryker, SonarQube, </a:t>
            </a:r>
            <a:r>
              <a:rPr lang="en-GB" sz="1200" b="0" i="0" kern="1200" dirty="0" err="1">
                <a:solidFill>
                  <a:schemeClr val="tx1"/>
                </a:solidFill>
                <a:effectLst/>
                <a:latin typeface="+mn-lt"/>
                <a:ea typeface="+mn-ea"/>
                <a:cs typeface="+mn-cs"/>
              </a:rPr>
              <a:t>WhiteSource</a:t>
            </a:r>
            <a:r>
              <a:rPr lang="en-GB" sz="1200" b="0" i="0" kern="1200" dirty="0">
                <a:solidFill>
                  <a:schemeClr val="tx1"/>
                </a:solidFill>
                <a:effectLst/>
                <a:latin typeface="+mn-lt"/>
                <a:ea typeface="+mn-ea"/>
                <a:cs typeface="+mn-cs"/>
              </a:rPr>
              <a:t>, Jenkins, and Octopus. For engineers, it is always a temptation to focus on products, but remember that they are only 5% of our journey.</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38</a:t>
            </a:fld>
            <a:endParaRPr lang="en-AU"/>
          </a:p>
        </p:txBody>
      </p:sp>
    </p:spTree>
    <p:extLst>
      <p:ext uri="{BB962C8B-B14F-4D97-AF65-F5344CB8AC3E}">
        <p14:creationId xmlns:p14="http://schemas.microsoft.com/office/powerpoint/2010/main" val="2880099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Development wants access to everything, to iterate continuously, to enable users, and to release continuously and fast. Operations wants to lock down everything to protect the business and users and drive quality. This inadvertently and often entails processes and governance that are hard to automate, which results in slower-than-expected release cycles.</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40</a:t>
            </a:fld>
            <a:endParaRPr lang="en-AU"/>
          </a:p>
        </p:txBody>
      </p:sp>
    </p:spTree>
    <p:extLst>
      <p:ext uri="{BB962C8B-B14F-4D97-AF65-F5344CB8AC3E}">
        <p14:creationId xmlns:p14="http://schemas.microsoft.com/office/powerpoint/2010/main" val="52308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7</a:t>
            </a:fld>
            <a:endParaRPr lang="en-AU"/>
          </a:p>
        </p:txBody>
      </p:sp>
    </p:spTree>
    <p:extLst>
      <p:ext uri="{BB962C8B-B14F-4D97-AF65-F5344CB8AC3E}">
        <p14:creationId xmlns:p14="http://schemas.microsoft.com/office/powerpoint/2010/main" val="395267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46</a:t>
            </a:fld>
            <a:endParaRPr lang="en-AU"/>
          </a:p>
        </p:txBody>
      </p:sp>
    </p:spTree>
    <p:extLst>
      <p:ext uri="{BB962C8B-B14F-4D97-AF65-F5344CB8AC3E}">
        <p14:creationId xmlns:p14="http://schemas.microsoft.com/office/powerpoint/2010/main" val="1014188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51</a:t>
            </a:fld>
            <a:endParaRPr lang="en-AU"/>
          </a:p>
        </p:txBody>
      </p:sp>
    </p:spTree>
    <p:extLst>
      <p:ext uri="{BB962C8B-B14F-4D97-AF65-F5344CB8AC3E}">
        <p14:creationId xmlns:p14="http://schemas.microsoft.com/office/powerpoint/2010/main" val="422148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53</a:t>
            </a:fld>
            <a:endParaRPr lang="en-AU"/>
          </a:p>
        </p:txBody>
      </p:sp>
    </p:spTree>
    <p:extLst>
      <p:ext uri="{BB962C8B-B14F-4D97-AF65-F5344CB8AC3E}">
        <p14:creationId xmlns:p14="http://schemas.microsoft.com/office/powerpoint/2010/main" val="34714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54</a:t>
            </a:fld>
            <a:endParaRPr lang="en-AU"/>
          </a:p>
        </p:txBody>
      </p:sp>
    </p:spTree>
    <p:extLst>
      <p:ext uri="{BB962C8B-B14F-4D97-AF65-F5344CB8AC3E}">
        <p14:creationId xmlns:p14="http://schemas.microsoft.com/office/powerpoint/2010/main" val="16404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21</a:t>
            </a:fld>
            <a:endParaRPr lang="en-AU"/>
          </a:p>
        </p:txBody>
      </p:sp>
    </p:spTree>
    <p:extLst>
      <p:ext uri="{BB962C8B-B14F-4D97-AF65-F5344CB8AC3E}">
        <p14:creationId xmlns:p14="http://schemas.microsoft.com/office/powerpoint/2010/main" val="40044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22</a:t>
            </a:fld>
            <a:endParaRPr lang="en-AU"/>
          </a:p>
        </p:txBody>
      </p:sp>
    </p:spTree>
    <p:extLst>
      <p:ext uri="{BB962C8B-B14F-4D97-AF65-F5344CB8AC3E}">
        <p14:creationId xmlns:p14="http://schemas.microsoft.com/office/powerpoint/2010/main" val="421369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23</a:t>
            </a:fld>
            <a:endParaRPr lang="en-AU"/>
          </a:p>
        </p:txBody>
      </p:sp>
    </p:spTree>
    <p:extLst>
      <p:ext uri="{BB962C8B-B14F-4D97-AF65-F5344CB8AC3E}">
        <p14:creationId xmlns:p14="http://schemas.microsoft.com/office/powerpoint/2010/main" val="289732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24</a:t>
            </a:fld>
            <a:endParaRPr lang="en-AU"/>
          </a:p>
        </p:txBody>
      </p:sp>
    </p:spTree>
    <p:extLst>
      <p:ext uri="{BB962C8B-B14F-4D97-AF65-F5344CB8AC3E}">
        <p14:creationId xmlns:p14="http://schemas.microsoft.com/office/powerpoint/2010/main" val="384745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25</a:t>
            </a:fld>
            <a:endParaRPr lang="en-AU"/>
          </a:p>
        </p:txBody>
      </p:sp>
    </p:spTree>
    <p:extLst>
      <p:ext uri="{BB962C8B-B14F-4D97-AF65-F5344CB8AC3E}">
        <p14:creationId xmlns:p14="http://schemas.microsoft.com/office/powerpoint/2010/main" val="3614662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26</a:t>
            </a:fld>
            <a:endParaRPr lang="en-AU"/>
          </a:p>
        </p:txBody>
      </p:sp>
    </p:spTree>
    <p:extLst>
      <p:ext uri="{BB962C8B-B14F-4D97-AF65-F5344CB8AC3E}">
        <p14:creationId xmlns:p14="http://schemas.microsoft.com/office/powerpoint/2010/main" val="215932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27</a:t>
            </a:fld>
            <a:endParaRPr lang="en-AU"/>
          </a:p>
        </p:txBody>
      </p:sp>
    </p:spTree>
    <p:extLst>
      <p:ext uri="{BB962C8B-B14F-4D97-AF65-F5344CB8AC3E}">
        <p14:creationId xmlns:p14="http://schemas.microsoft.com/office/powerpoint/2010/main" val="4128471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8DBC-287B-4F86-BF4E-6011E3FA6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6F8738-EBA4-46EC-826F-98EFA1ADAC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BEEA950-72ED-47D3-B90C-E5087A4DD0A9}"/>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309BBDDE-8729-4AD8-91C1-933CE22723B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652FF1-A223-4A04-AF8C-3F74AFC4DEB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437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56E1-557D-44D9-B52A-FA677D21B6A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235ED10-3095-4788-817E-2447DDB7CF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1C4188-4F68-408F-8AF4-3CF75C344814}"/>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35797A6D-F7B8-4C6A-8EB0-246C1B4CAB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8CF1A5-DB2B-44A3-945B-7DD4482A78E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9723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A06D6-678A-433B-91C0-3F5192691C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263740-86A6-4F29-9C28-7EA9F1B7DA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0B2580-C647-43EA-8B3E-60C559296934}"/>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8979D081-6B3D-4F2A-8438-7E3A354128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63AA75-449C-43B9-AA30-AFFC5A0690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22171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169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47914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04F0-0B47-4A2D-B79C-263D872E8C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7A0A16D-8C84-4D59-94CE-EF8A8A3C7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3AC0D0-AA05-4249-A9D4-188035457D46}"/>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A40730B8-3D84-4352-9DF8-BCCE4A4040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87E089-C996-4AEA-9761-945789441E3A}"/>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628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0458-299F-45B7-A818-1288CF0909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7CC526-BD01-45CC-8D53-90576075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1BB522-7EA6-4FDF-9CC0-3C24D40444A2}"/>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1CEEF75D-2512-46E1-AAA6-BD94D820E2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444F33-6C05-4763-9826-7821F42A20F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5035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BA31-BD60-4777-A156-33A0C933FE4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B682-9564-4999-869E-93B0E96BDA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6AC29B7-1D4A-4E7E-BF6F-7BADA39867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B47A0DE-83F0-4183-B880-15745AC70B87}"/>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6" name="Footer Placeholder 5">
            <a:extLst>
              <a:ext uri="{FF2B5EF4-FFF2-40B4-BE49-F238E27FC236}">
                <a16:creationId xmlns:a16="http://schemas.microsoft.com/office/drawing/2014/main" id="{FC57A60A-2129-4591-ABCC-499726FE97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5E52EC-34AB-4723-8372-4955663F58B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59525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64F3-AFC2-4909-9C5D-BFD7B19D4F6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17B77D-245A-43EA-9399-AD4C56E95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0BC8D9-3455-4B15-8BB3-02FE3B1DB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2F5C3FF-CCAF-4641-93B4-87140635E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5ECC6-5D02-4B1F-9CA7-203AFD0A0A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30C1FDF-F84C-4B5E-A1A8-51014BF92322}"/>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8" name="Footer Placeholder 7">
            <a:extLst>
              <a:ext uri="{FF2B5EF4-FFF2-40B4-BE49-F238E27FC236}">
                <a16:creationId xmlns:a16="http://schemas.microsoft.com/office/drawing/2014/main" id="{3F30762E-F699-4005-B2BC-55C97AEF411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DBB298E-981E-4BD1-AF9F-BF3B9F74037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81545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B54D-4205-429D-8EE8-988E257937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E99C7B9-3A36-4C0A-9F55-35B3AC303567}"/>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4" name="Footer Placeholder 3">
            <a:extLst>
              <a:ext uri="{FF2B5EF4-FFF2-40B4-BE49-F238E27FC236}">
                <a16:creationId xmlns:a16="http://schemas.microsoft.com/office/drawing/2014/main" id="{B9230E82-1B32-4BF9-88DB-69BD04A1459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54927B5-05D5-4747-A99A-DBEBE28DD16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013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A56FC-B141-4A9D-A339-892E7C301FBF}"/>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3" name="Footer Placeholder 2">
            <a:extLst>
              <a:ext uri="{FF2B5EF4-FFF2-40B4-BE49-F238E27FC236}">
                <a16:creationId xmlns:a16="http://schemas.microsoft.com/office/drawing/2014/main" id="{770995E5-6113-4978-BE03-592EF2DB3C2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2863B57-4EEF-442D-8EC9-49B630B13300}"/>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94932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692A-B44B-4CCB-8BE2-4CCBAFFB2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A31FADA-0017-4E2A-A087-1BB62A018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BD37D66-7304-4FE1-B678-8057B17D2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2340F5-6870-4321-BE38-1AE1934269E8}"/>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6" name="Footer Placeholder 5">
            <a:extLst>
              <a:ext uri="{FF2B5EF4-FFF2-40B4-BE49-F238E27FC236}">
                <a16:creationId xmlns:a16="http://schemas.microsoft.com/office/drawing/2014/main" id="{EABC9B5F-9546-4B0A-B32A-616047D729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FDEF319-BEFB-4366-A3F9-05453FBF3B2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4373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6D3-C88F-4B1F-8F59-40151AE0C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4348E42-712F-4BC1-A6B7-88924CE93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05B7675-2C69-4D1D-A8C1-76F31C079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C392B0-4961-4044-A366-09A1DCA6283B}"/>
              </a:ext>
            </a:extLst>
          </p:cNvPr>
          <p:cNvSpPr>
            <a:spLocks noGrp="1"/>
          </p:cNvSpPr>
          <p:nvPr>
            <p:ph type="dt" sz="half" idx="10"/>
          </p:nvPr>
        </p:nvSpPr>
        <p:spPr/>
        <p:txBody>
          <a:bodyPr/>
          <a:lstStyle/>
          <a:p>
            <a:fld id="{B7DC5B48-6ADA-4779-BEBE-195174BAF0B3}" type="datetimeFigureOut">
              <a:rPr lang="en-AU" smtClean="0"/>
              <a:t>30/07/2019</a:t>
            </a:fld>
            <a:endParaRPr lang="en-AU"/>
          </a:p>
        </p:txBody>
      </p:sp>
      <p:sp>
        <p:nvSpPr>
          <p:cNvPr id="6" name="Footer Placeholder 5">
            <a:extLst>
              <a:ext uri="{FF2B5EF4-FFF2-40B4-BE49-F238E27FC236}">
                <a16:creationId xmlns:a16="http://schemas.microsoft.com/office/drawing/2014/main" id="{576F4B82-F30D-4542-8FFD-D397396B1E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54F409-F9A7-4F8E-ABAB-1661F32211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399327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66095-948A-4BD1-89E3-25C08F1A3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83906EE-B566-4ACF-A421-BCBFFB135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14AAE8-7168-4D29-9F6A-FAA5B6481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C5B48-6ADA-4779-BEBE-195174BAF0B3}" type="datetimeFigureOut">
              <a:rPr lang="en-AU" smtClean="0"/>
              <a:t>30/07/2019</a:t>
            </a:fld>
            <a:endParaRPr lang="en-AU"/>
          </a:p>
        </p:txBody>
      </p:sp>
      <p:sp>
        <p:nvSpPr>
          <p:cNvPr id="5" name="Footer Placeholder 4">
            <a:extLst>
              <a:ext uri="{FF2B5EF4-FFF2-40B4-BE49-F238E27FC236}">
                <a16:creationId xmlns:a16="http://schemas.microsoft.com/office/drawing/2014/main" id="{F829ABE7-F28E-462A-AA49-FB9B7EF7F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C9B6022-B9E8-4DDB-9502-EA8BC5BCD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4CAF3-6D51-415B-AB75-B122077FBE8A}" type="slidenum">
              <a:rPr lang="en-AU" smtClean="0"/>
              <a:t>‹#›</a:t>
            </a:fld>
            <a:endParaRPr lang="en-AU"/>
          </a:p>
        </p:txBody>
      </p:sp>
    </p:spTree>
    <p:extLst>
      <p:ext uri="{BB962C8B-B14F-4D97-AF65-F5344CB8AC3E}">
        <p14:creationId xmlns:p14="http://schemas.microsoft.com/office/powerpoint/2010/main" val="3480897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microsoft.com/en-us/azure/devops/cli/index?view=azure-devops" TargetMode="Externa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log.ehn.nu/2019/01/creating-a-windows-container-build-agent-for-azure-pipeline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blogs.technet.microsoft.com/stefan_stranger/2018/05/10/parsing-your-arm-template-output-in-vsts-pipelines/" TargetMode="Externa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s://opensource.com/article/19/7/cicd-pipeline-rule-them-al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jessicadeen.com/slack-notifications-azure-pipelines-jfrog-artifactory-and-jfrog-xray/amp/?__twitter_impression=true"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to/azure/how-you-actually-use-kubernetes-starring-yaml-files-3c0k"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hyperlink" Target="https://x-team.com/blog/how-to-get-started-with-ansible-playbooks"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ivanmilano.com/azure-devops-build-with"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medium.com/faun/a-cicd-journey-with-azure-devops-and-terraform-part-1-358f785b13f3"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faun/a-cicd-journey-with-azure-devops-and-terraform-part-1-358f785b13f3"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hyperlink" Target="https://opensource.com/article/19/7/dashboards-devops-teams"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opensource.com/article/19/7/how-transition-career-devops-engineer"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devmanwalking.com/2019/06/28/4-ways-to-integrate-development-and-operations-efforts/"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medium.com/darklang/how-dark-deploys-code-in-50ms-771c6dd60671"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https://medium.com/darklang/how-dark-deploys-code-in-50ms-771c6dd60671" TargetMode="External"/><Relationship Id="rId3" Type="http://schemas.openxmlformats.org/officeDocument/2006/relationships/hyperlink" Target="https://docs.microsoft.com/en-us/azure/devops/release-notes/2019/sprint-154-update#azure-devops-cli-general-availability" TargetMode="External"/><Relationship Id="rId7" Type="http://schemas.openxmlformats.org/officeDocument/2006/relationships/hyperlink" Target="http://devmanwalking.com/2019/06/28/4-ways-to-integrate-development-and-operations-efforts/"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opensource.com/article/19/7/how-transition-career-devops-engineer" TargetMode="External"/><Relationship Id="rId11" Type="http://schemas.openxmlformats.org/officeDocument/2006/relationships/image" Target="../media/image3.png"/><Relationship Id="rId5" Type="http://schemas.openxmlformats.org/officeDocument/2006/relationships/hyperlink" Target="https://opensource.com/article/19/7/dashboards-devops-teams" TargetMode="External"/><Relationship Id="rId10" Type="http://schemas.openxmlformats.org/officeDocument/2006/relationships/image" Target="../media/image67.png"/><Relationship Id="rId4" Type="http://schemas.openxmlformats.org/officeDocument/2006/relationships/hyperlink" Target="https://docs.microsoft.com/en-us/azure/devops/release-notes/2019/sprint-155-update" TargetMode="External"/><Relationship Id="rId9" Type="http://schemas.openxmlformats.org/officeDocument/2006/relationships/hyperlink" Target="https://docs.microsoft.com/en-us/azure/devops/release-notes/2019/sprint-148-update"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ivanmilano.com/azure-devops-build-with" TargetMode="External"/><Relationship Id="rId3" Type="http://schemas.openxmlformats.org/officeDocument/2006/relationships/hyperlink" Target="https://blogs.technet.microsoft.com/stefan_stranger/2018/05/10/parsing-your-arm-template-output-in-vsts-pipelines/" TargetMode="External"/><Relationship Id="rId7" Type="http://schemas.openxmlformats.org/officeDocument/2006/relationships/hyperlink" Target="https://x-team.com/blog/how-to-get-started-with-ansible-playbooks" TargetMode="External"/><Relationship Id="rId2" Type="http://schemas.openxmlformats.org/officeDocument/2006/relationships/hyperlink" Target="https://blog.ehn.nu/2019/01/creating-a-windows-container-build-agent-for-azure-pipelines/" TargetMode="External"/><Relationship Id="rId1" Type="http://schemas.openxmlformats.org/officeDocument/2006/relationships/slideLayout" Target="../slideLayouts/slideLayout13.xml"/><Relationship Id="rId6" Type="http://schemas.openxmlformats.org/officeDocument/2006/relationships/hyperlink" Target="https://dev.to/azure/how-you-actually-use-kubernetes-starring-yaml-files-3c0k" TargetMode="External"/><Relationship Id="rId5" Type="http://schemas.openxmlformats.org/officeDocument/2006/relationships/hyperlink" Target="https://jessicadeen.com/slack-notifications-azure-pipelines-jfrog-artifactory-and-jfrog-xray/amp/?__twitter_impression=true" TargetMode="External"/><Relationship Id="rId10" Type="http://schemas.openxmlformats.org/officeDocument/2006/relationships/hyperlink" Target="https://blogs.windows.com/windowsdeveloper/2019/05/13/announcing-ui-tests-in-ci-cd-for-desktop-app-developers/" TargetMode="External"/><Relationship Id="rId4" Type="http://schemas.openxmlformats.org/officeDocument/2006/relationships/hyperlink" Target="https://opensource.com/article/19/7/cicd-pipeline-rule-them-all" TargetMode="External"/><Relationship Id="rId9" Type="http://schemas.openxmlformats.org/officeDocument/2006/relationships/hyperlink" Target="https://medium.com/faun/a-cicd-journey-with-azure-devops-and-terraform-part-1-358f785b13f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evblogs.microsoft.com/devops/streamlining-azure-devops-extension-development/?utm_source=Direct"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colinsalmcorner.com/post/modernizing-source-control---migrating-to-git" TargetMode="External"/><Relationship Id="rId5" Type="http://schemas.openxmlformats.org/officeDocument/2006/relationships/hyperlink" Target="https://searchitoperations.techtarget.com/tutorial/Perform-this-infrastructure-as-code-tutorial-with-Pulumi-and-AWS" TargetMode="External"/><Relationship Id="rId4" Type="http://schemas.openxmlformats.org/officeDocument/2006/relationships/hyperlink" Target="https://mohitgoyal.co/2019/06/23/print-all-environment-variables-in-azure-devops-across-microsoft-hosted-agen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azuredevopspodcast.clear-measure.com/" TargetMode="External"/><Relationship Id="rId7" Type="http://schemas.openxmlformats.org/officeDocument/2006/relationships/hyperlink" Target="https://www.allthingsgit.co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devops.fm/" TargetMode="External"/><Relationship Id="rId5" Type="http://schemas.openxmlformats.org/officeDocument/2006/relationships/hyperlink" Target="https://devops.com/" TargetMode="External"/><Relationship Id="rId4" Type="http://schemas.openxmlformats.org/officeDocument/2006/relationships/hyperlink" Target="http://www.radiotf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normAutofit/>
          </a:bodyPr>
          <a:lstStyle/>
          <a:p>
            <a:r>
              <a:rPr lang="en-US" dirty="0"/>
              <a:t>Azure DevOps </a:t>
            </a:r>
            <a:br>
              <a:rPr lang="en-US" dirty="0"/>
            </a:br>
            <a:r>
              <a:rPr lang="en-US" dirty="0"/>
              <a:t>What’s New</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Richard Angus</a:t>
            </a:r>
          </a:p>
          <a:p>
            <a:r>
              <a:rPr lang="en-US" b="1" dirty="0"/>
              <a:t>Dev </a:t>
            </a:r>
            <a:r>
              <a:rPr lang="en-US" b="1" dirty="0" err="1"/>
              <a:t>iQ</a:t>
            </a:r>
            <a:r>
              <a:rPr lang="en-US" b="1" dirty="0"/>
              <a:t> Pty Ltd</a:t>
            </a:r>
          </a:p>
          <a:p>
            <a:r>
              <a:rPr lang="en-US" dirty="0"/>
              <a:t>2</a:t>
            </a:r>
            <a:r>
              <a:rPr lang="en-US" baseline="30000" dirty="0"/>
              <a:t>nd</a:t>
            </a:r>
            <a:r>
              <a:rPr lang="en-US" dirty="0"/>
              <a:t> August 2019</a:t>
            </a:r>
          </a:p>
          <a:p>
            <a:r>
              <a:rPr lang="en-US" dirty="0"/>
              <a:t>#</a:t>
            </a:r>
            <a:r>
              <a:rPr lang="en-US" dirty="0" err="1"/>
              <a:t>BrisAzDevOps</a:t>
            </a:r>
            <a:r>
              <a:rPr lang="en-US" dirty="0"/>
              <a:t> #</a:t>
            </a:r>
            <a:r>
              <a:rPr lang="en-US" dirty="0" err="1"/>
              <a:t>AzureDevOps</a:t>
            </a: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pic>
        <p:nvPicPr>
          <p:cNvPr id="9" name="Picture 8">
            <a:extLst>
              <a:ext uri="{FF2B5EF4-FFF2-40B4-BE49-F238E27FC236}">
                <a16:creationId xmlns:a16="http://schemas.microsoft.com/office/drawing/2014/main" id="{1C783111-83BC-470E-9CAF-E184A50E6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4" y="5519612"/>
            <a:ext cx="805128" cy="37841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416236" cy="483224"/>
          </a:xfrm>
        </p:spPr>
        <p:txBody>
          <a:bodyPr/>
          <a:lstStyle/>
          <a:p>
            <a:r>
              <a:rPr lang="en-GB" dirty="0"/>
              <a:t>Azure Pipelines – Add a GitHub release as an </a:t>
            </a:r>
            <a:r>
              <a:rPr lang="en-GB" dirty="0" err="1"/>
              <a:t>artifact</a:t>
            </a:r>
            <a:r>
              <a:rPr lang="en-GB" dirty="0"/>
              <a:t> source</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611414"/>
            <a:ext cx="5416236" cy="1213945"/>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Pay for additional pipelines from the Azure DevOps portal</a:t>
            </a:r>
          </a:p>
          <a:p>
            <a:endParaRPr lang="en-GB" dirty="0"/>
          </a:p>
          <a:p>
            <a:endParaRPr lang="en-GB" dirty="0"/>
          </a:p>
          <a:p>
            <a:endParaRPr lang="en-GB" dirty="0"/>
          </a:p>
          <a:p>
            <a:endParaRPr lang="en-AU" dirty="0"/>
          </a:p>
        </p:txBody>
      </p:sp>
      <p:pic>
        <p:nvPicPr>
          <p:cNvPr id="6" name="Picture 5" descr="A screenshot of a cell phone&#10;&#10;Description automatically generated">
            <a:extLst>
              <a:ext uri="{FF2B5EF4-FFF2-40B4-BE49-F238E27FC236}">
                <a16:creationId xmlns:a16="http://schemas.microsoft.com/office/drawing/2014/main" id="{57C1701E-9829-45D4-A922-CB998174F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0" y="1144855"/>
            <a:ext cx="5073553" cy="3191555"/>
          </a:xfrm>
          <a:prstGeom prst="rect">
            <a:avLst/>
          </a:prstGeom>
        </p:spPr>
      </p:pic>
    </p:spTree>
    <p:extLst>
      <p:ext uri="{BB962C8B-B14F-4D97-AF65-F5344CB8AC3E}">
        <p14:creationId xmlns:p14="http://schemas.microsoft.com/office/powerpoint/2010/main" val="21450185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Approve releases directly from Releases hub</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311869"/>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Azure Kubernetes Service Cluster link in Kubernetes environments resource view</a:t>
            </a:r>
          </a:p>
          <a:p>
            <a:endParaRPr lang="en-GB" dirty="0"/>
          </a:p>
          <a:p>
            <a:endParaRPr lang="en-GB" dirty="0"/>
          </a:p>
          <a:p>
            <a:endParaRPr lang="en-GB" dirty="0"/>
          </a:p>
          <a:p>
            <a:endParaRPr lang="en-AU" dirty="0"/>
          </a:p>
        </p:txBody>
      </p:sp>
      <p:pic>
        <p:nvPicPr>
          <p:cNvPr id="5" name="Picture 4" descr="A screenshot of a computer&#10;&#10;Description automatically generated">
            <a:extLst>
              <a:ext uri="{FF2B5EF4-FFF2-40B4-BE49-F238E27FC236}">
                <a16:creationId xmlns:a16="http://schemas.microsoft.com/office/drawing/2014/main" id="{11DF458A-3E25-40C3-A8FB-2C48392A4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0" y="1144855"/>
            <a:ext cx="4657174" cy="281371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9C7B030-8924-45E4-9B94-79D72B44F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4522643"/>
            <a:ext cx="6096000" cy="1606164"/>
          </a:xfrm>
          <a:prstGeom prst="rect">
            <a:avLst/>
          </a:prstGeom>
        </p:spPr>
      </p:pic>
    </p:spTree>
    <p:extLst>
      <p:ext uri="{BB962C8B-B14F-4D97-AF65-F5344CB8AC3E}">
        <p14:creationId xmlns:p14="http://schemas.microsoft.com/office/powerpoint/2010/main" val="2434410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Release folder filters in notification subscriptions</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873657"/>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Deploy external Git repositories to Azure Kubernetes Services (AKS)</a:t>
            </a:r>
          </a:p>
          <a:p>
            <a:endParaRPr lang="en-GB" dirty="0"/>
          </a:p>
          <a:p>
            <a:endParaRPr lang="en-GB" dirty="0"/>
          </a:p>
          <a:p>
            <a:endParaRPr lang="en-AU" dirty="0"/>
          </a:p>
        </p:txBody>
      </p:sp>
      <p:pic>
        <p:nvPicPr>
          <p:cNvPr id="5" name="Picture 4" descr="A screenshot of a social media post&#10;&#10;Description automatically generated">
            <a:extLst>
              <a:ext uri="{FF2B5EF4-FFF2-40B4-BE49-F238E27FC236}">
                <a16:creationId xmlns:a16="http://schemas.microsoft.com/office/drawing/2014/main" id="{DDFF2093-643D-4BFE-844F-969668036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398" y="1192008"/>
            <a:ext cx="5698987" cy="241355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8C35D96-1395-4A26-8D95-3A4F0AB66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398" y="3881253"/>
            <a:ext cx="3511730" cy="2489328"/>
          </a:xfrm>
          <a:prstGeom prst="rect">
            <a:avLst/>
          </a:prstGeom>
        </p:spPr>
      </p:pic>
    </p:spTree>
    <p:extLst>
      <p:ext uri="{BB962C8B-B14F-4D97-AF65-F5344CB8AC3E}">
        <p14:creationId xmlns:p14="http://schemas.microsoft.com/office/powerpoint/2010/main" val="4214248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Support for </a:t>
            </a:r>
            <a:r>
              <a:rPr lang="en-GB" dirty="0" err="1"/>
              <a:t>BitBucket</a:t>
            </a:r>
            <a:r>
              <a:rPr lang="en-GB" dirty="0"/>
              <a:t> repositories in DevOps Projects</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873657"/>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Select a </a:t>
            </a:r>
            <a:r>
              <a:rPr lang="en-GB" dirty="0" err="1"/>
              <a:t>Dockerfile</a:t>
            </a:r>
            <a:r>
              <a:rPr lang="en-GB" dirty="0"/>
              <a:t> in deployment </a:t>
            </a:r>
            <a:r>
              <a:rPr lang="en-GB" dirty="0" err="1"/>
              <a:t>center</a:t>
            </a:r>
            <a:r>
              <a:rPr lang="en-GB" dirty="0"/>
              <a:t> for AKS and WebApp Containers</a:t>
            </a:r>
          </a:p>
          <a:p>
            <a:endParaRPr lang="en-GB" dirty="0"/>
          </a:p>
          <a:p>
            <a:endParaRPr lang="en-GB" dirty="0"/>
          </a:p>
          <a:p>
            <a:endParaRPr lang="en-AU" dirty="0"/>
          </a:p>
        </p:txBody>
      </p:sp>
      <p:pic>
        <p:nvPicPr>
          <p:cNvPr id="5" name="Picture 4" descr="A screenshot of a cell phone&#10;&#10;Description automatically generated">
            <a:extLst>
              <a:ext uri="{FF2B5EF4-FFF2-40B4-BE49-F238E27FC236}">
                <a16:creationId xmlns:a16="http://schemas.microsoft.com/office/drawing/2014/main" id="{F56F6D71-CB8E-4001-A4A4-514A9CE09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43" y="982662"/>
            <a:ext cx="4299171" cy="283224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B452D34-AC6E-4A20-A804-74F0B16A7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342" y="3926239"/>
            <a:ext cx="4641561" cy="2734221"/>
          </a:xfrm>
          <a:prstGeom prst="rect">
            <a:avLst/>
          </a:prstGeom>
        </p:spPr>
      </p:pic>
    </p:spTree>
    <p:extLst>
      <p:ext uri="{BB962C8B-B14F-4D97-AF65-F5344CB8AC3E}">
        <p14:creationId xmlns:p14="http://schemas.microsoft.com/office/powerpoint/2010/main" val="26561104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416236" cy="1051694"/>
          </a:xfrm>
        </p:spPr>
        <p:txBody>
          <a:bodyPr/>
          <a:lstStyle/>
          <a:p>
            <a:r>
              <a:rPr lang="en-GB" dirty="0"/>
              <a:t>Azure Test Plans - New Test Plan page public preview</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1A55CA1F-2E8C-4D60-AD07-65C15AA99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1" y="2527871"/>
            <a:ext cx="1486107" cy="267689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04C671D-9234-41F1-95C8-A7B4EC30B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720" y="2838450"/>
            <a:ext cx="3838575" cy="1181100"/>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EE07C52D-08C4-4AE6-A84A-64C08862B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765" y="4311194"/>
            <a:ext cx="7042495" cy="1787152"/>
          </a:xfrm>
          <a:prstGeom prst="rect">
            <a:avLst/>
          </a:prstGeom>
        </p:spPr>
      </p:pic>
    </p:spTree>
    <p:extLst>
      <p:ext uri="{BB962C8B-B14F-4D97-AF65-F5344CB8AC3E}">
        <p14:creationId xmlns:p14="http://schemas.microsoft.com/office/powerpoint/2010/main" val="4155603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Repos - Auditing for Azure Repos events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88241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Improvements to feed page load time</a:t>
            </a:r>
          </a:p>
          <a:p>
            <a:endParaRPr lang="en-GB" dirty="0"/>
          </a:p>
          <a:p>
            <a:endParaRPr lang="en-GB" dirty="0"/>
          </a:p>
          <a:p>
            <a:endParaRPr lang="en-AU" dirty="0"/>
          </a:p>
        </p:txBody>
      </p:sp>
      <p:pic>
        <p:nvPicPr>
          <p:cNvPr id="5" name="Picture 4" descr="A screenshot of a cell phone&#10;&#10;Description automatically generated">
            <a:extLst>
              <a:ext uri="{FF2B5EF4-FFF2-40B4-BE49-F238E27FC236}">
                <a16:creationId xmlns:a16="http://schemas.microsoft.com/office/drawing/2014/main" id="{28AF30DA-5D1B-46A2-8D32-4395C7B49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714" y="1112087"/>
            <a:ext cx="4864991" cy="3288496"/>
          </a:xfrm>
          <a:prstGeom prst="rect">
            <a:avLst/>
          </a:prstGeom>
        </p:spPr>
      </p:pic>
    </p:spTree>
    <p:extLst>
      <p:ext uri="{BB962C8B-B14F-4D97-AF65-F5344CB8AC3E}">
        <p14:creationId xmlns:p14="http://schemas.microsoft.com/office/powerpoint/2010/main" val="2425597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Wikis - Rich editing for code wiki pages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96067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dirty="0"/>
              <a:t>Wiki - Create and embed work items from a wiki page</a:t>
            </a:r>
            <a:endParaRPr lang="en-AU" dirty="0"/>
          </a:p>
        </p:txBody>
      </p:sp>
      <p:pic>
        <p:nvPicPr>
          <p:cNvPr id="5" name="Picture 4" descr="A screenshot of a cell phone&#10;&#10;Description automatically generated">
            <a:extLst>
              <a:ext uri="{FF2B5EF4-FFF2-40B4-BE49-F238E27FC236}">
                <a16:creationId xmlns:a16="http://schemas.microsoft.com/office/drawing/2014/main" id="{0B03DDFE-B07A-4843-9000-A8BD00005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100" y="1288731"/>
            <a:ext cx="1746340" cy="167648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E81EDCF-A7D4-4C9C-9190-721A7A9C5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4217614"/>
            <a:ext cx="5334000" cy="2320202"/>
          </a:xfrm>
          <a:prstGeom prst="rect">
            <a:avLst/>
          </a:prstGeom>
        </p:spPr>
      </p:pic>
    </p:spTree>
    <p:extLst>
      <p:ext uri="{BB962C8B-B14F-4D97-AF65-F5344CB8AC3E}">
        <p14:creationId xmlns:p14="http://schemas.microsoft.com/office/powerpoint/2010/main" val="84482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General - Invite GitHub collaborators into Azure DevOps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1495532"/>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dirty="0"/>
              <a:t>Azure Boards - Get insights into your team’s health with three new Azure Boards reports</a:t>
            </a:r>
            <a:endParaRPr lang="en-AU" dirty="0"/>
          </a:p>
        </p:txBody>
      </p:sp>
      <p:pic>
        <p:nvPicPr>
          <p:cNvPr id="11" name="Picture 10" descr="A screenshot of a social media post&#10;&#10;Description automatically generated">
            <a:extLst>
              <a:ext uri="{FF2B5EF4-FFF2-40B4-BE49-F238E27FC236}">
                <a16:creationId xmlns:a16="http://schemas.microsoft.com/office/drawing/2014/main" id="{00D1EE8D-4C0B-4177-B1A6-BE5C131E1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158" y="1144854"/>
            <a:ext cx="5467608" cy="2674002"/>
          </a:xfrm>
          <a:prstGeom prst="rect">
            <a:avLst/>
          </a:prstGeom>
        </p:spPr>
      </p:pic>
      <p:pic>
        <p:nvPicPr>
          <p:cNvPr id="13" name="Picture 12" descr="A picture containing screenshot&#10;&#10;Description automatically generated">
            <a:extLst>
              <a:ext uri="{FF2B5EF4-FFF2-40B4-BE49-F238E27FC236}">
                <a16:creationId xmlns:a16="http://schemas.microsoft.com/office/drawing/2014/main" id="{A2D48D97-C1D5-4595-83E1-BDB96DF0F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158" y="3998443"/>
            <a:ext cx="4216685" cy="2515717"/>
          </a:xfrm>
          <a:prstGeom prst="rect">
            <a:avLst/>
          </a:prstGeom>
        </p:spPr>
      </p:pic>
    </p:spTree>
    <p:extLst>
      <p:ext uri="{BB962C8B-B14F-4D97-AF65-F5344CB8AC3E}">
        <p14:creationId xmlns:p14="http://schemas.microsoft.com/office/powerpoint/2010/main" val="8166676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3" name="Picture 12" descr="A picture containing screenshot&#10;&#10;Description automatically generated">
            <a:extLst>
              <a:ext uri="{FF2B5EF4-FFF2-40B4-BE49-F238E27FC236}">
                <a16:creationId xmlns:a16="http://schemas.microsoft.com/office/drawing/2014/main" id="{A2D48D97-C1D5-4595-83E1-BDB96DF0F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1" y="1129992"/>
            <a:ext cx="8378587" cy="4998750"/>
          </a:xfrm>
          <a:prstGeom prst="rect">
            <a:avLst/>
          </a:prstGeom>
        </p:spPr>
      </p:pic>
    </p:spTree>
    <p:extLst>
      <p:ext uri="{BB962C8B-B14F-4D97-AF65-F5344CB8AC3E}">
        <p14:creationId xmlns:p14="http://schemas.microsoft.com/office/powerpoint/2010/main" val="18513136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3" name="Picture 2" descr="A screenshot of a cell phone&#10;&#10;Description automatically generated">
            <a:extLst>
              <a:ext uri="{FF2B5EF4-FFF2-40B4-BE49-F238E27FC236}">
                <a16:creationId xmlns:a16="http://schemas.microsoft.com/office/drawing/2014/main" id="{03663470-3727-41A9-98EC-64634C2DC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373" y="1177963"/>
            <a:ext cx="7084676" cy="4935493"/>
          </a:xfrm>
          <a:prstGeom prst="rect">
            <a:avLst/>
          </a:prstGeom>
        </p:spPr>
      </p:pic>
    </p:spTree>
    <p:extLst>
      <p:ext uri="{BB962C8B-B14F-4D97-AF65-F5344CB8AC3E}">
        <p14:creationId xmlns:p14="http://schemas.microsoft.com/office/powerpoint/2010/main" val="2893215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886124"/>
          </a:xfrm>
        </p:spPr>
        <p:txBody>
          <a:bodyPr/>
          <a:lstStyle/>
          <a:p>
            <a:r>
              <a:rPr lang="en-AU" dirty="0"/>
              <a:t>General - </a:t>
            </a:r>
            <a:r>
              <a:rPr lang="en-GB" dirty="0">
                <a:hlinkClick r:id="rId2"/>
              </a:rPr>
              <a:t>Azure DevOps CLI general availability</a:t>
            </a:r>
            <a:endParaRPr lang="en-GB"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37FEF967-1BA3-4DC9-86E8-0E09BCDC57E4}"/>
              </a:ext>
            </a:extLst>
          </p:cNvPr>
          <p:cNvPicPr>
            <a:picLocks noChangeAspect="1"/>
          </p:cNvPicPr>
          <p:nvPr/>
        </p:nvPicPr>
        <p:blipFill>
          <a:blip r:embed="rId4"/>
          <a:stretch>
            <a:fillRect/>
          </a:stretch>
        </p:blipFill>
        <p:spPr>
          <a:xfrm>
            <a:off x="3492062" y="1502799"/>
            <a:ext cx="6312528" cy="4669541"/>
          </a:xfrm>
          <a:prstGeom prst="rect">
            <a:avLst/>
          </a:prstGeom>
        </p:spPr>
      </p:pic>
    </p:spTree>
    <p:extLst>
      <p:ext uri="{BB962C8B-B14F-4D97-AF65-F5344CB8AC3E}">
        <p14:creationId xmlns:p14="http://schemas.microsoft.com/office/powerpoint/2010/main" val="14093826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Boards - Azure Boards app for Slack</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1495532"/>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dirty="0"/>
              <a:t>Azure Boards - Customize </a:t>
            </a:r>
            <a:r>
              <a:rPr lang="en-GB" dirty="0" err="1"/>
              <a:t>Taskboard</a:t>
            </a:r>
            <a:r>
              <a:rPr lang="en-GB" dirty="0"/>
              <a:t> columns</a:t>
            </a:r>
            <a:endParaRPr lang="en-AU" dirty="0"/>
          </a:p>
        </p:txBody>
      </p:sp>
      <p:pic>
        <p:nvPicPr>
          <p:cNvPr id="5" name="Picture 4" descr="A screenshot of a cell phone&#10;&#10;Description automatically generated">
            <a:extLst>
              <a:ext uri="{FF2B5EF4-FFF2-40B4-BE49-F238E27FC236}">
                <a16:creationId xmlns:a16="http://schemas.microsoft.com/office/drawing/2014/main" id="{CB1F84BB-272F-4E19-A6BC-21E9BFBF9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616" y="997251"/>
            <a:ext cx="4426177" cy="2914800"/>
          </a:xfrm>
          <a:prstGeom prst="rect">
            <a:avLst/>
          </a:prstGeom>
        </p:spPr>
      </p:pic>
      <p:pic>
        <p:nvPicPr>
          <p:cNvPr id="10" name="Picture 9" descr="A close up of a logo&#10;&#10;Description automatically generated">
            <a:extLst>
              <a:ext uri="{FF2B5EF4-FFF2-40B4-BE49-F238E27FC236}">
                <a16:creationId xmlns:a16="http://schemas.microsoft.com/office/drawing/2014/main" id="{8BD0E216-4450-47CE-8075-564A9E5B8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71" y="4639167"/>
            <a:ext cx="8467725" cy="1552575"/>
          </a:xfrm>
          <a:prstGeom prst="rect">
            <a:avLst/>
          </a:prstGeom>
        </p:spPr>
      </p:pic>
    </p:spTree>
    <p:extLst>
      <p:ext uri="{BB962C8B-B14F-4D97-AF65-F5344CB8AC3E}">
        <p14:creationId xmlns:p14="http://schemas.microsoft.com/office/powerpoint/2010/main" val="20045190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11336038" cy="739343"/>
          </a:xfrm>
        </p:spPr>
        <p:txBody>
          <a:bodyPr/>
          <a:lstStyle/>
          <a:p>
            <a:r>
              <a:rPr lang="en-GB" dirty="0"/>
              <a:t>Azure Boards -Toggle to show or hide completed child work items on the backlog</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1495532"/>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Search for boards, backlogs, queries and sprint from the instant search box</a:t>
            </a:r>
            <a:endParaRPr lang="en-AU" dirty="0"/>
          </a:p>
        </p:txBody>
      </p:sp>
      <p:pic>
        <p:nvPicPr>
          <p:cNvPr id="6" name="Picture 5" descr="A screenshot of a cell phone&#10;&#10;Description automatically generated">
            <a:extLst>
              <a:ext uri="{FF2B5EF4-FFF2-40B4-BE49-F238E27FC236}">
                <a16:creationId xmlns:a16="http://schemas.microsoft.com/office/drawing/2014/main" id="{017B97A9-DEDB-423B-9328-753263434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835" y="1578274"/>
            <a:ext cx="8081215" cy="202908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9174B04-CB67-4FC8-A02C-2C9FCB2E2B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805" y="3928323"/>
            <a:ext cx="3460928" cy="2806844"/>
          </a:xfrm>
          <a:prstGeom prst="rect">
            <a:avLst/>
          </a:prstGeom>
        </p:spPr>
      </p:pic>
    </p:spTree>
    <p:extLst>
      <p:ext uri="{BB962C8B-B14F-4D97-AF65-F5344CB8AC3E}">
        <p14:creationId xmlns:p14="http://schemas.microsoft.com/office/powerpoint/2010/main" val="9428507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Boards -Most recent tags displayed when tagging a work item</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429000"/>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Improved code search filtering options</a:t>
            </a:r>
            <a:endParaRPr lang="en-AU" dirty="0"/>
          </a:p>
        </p:txBody>
      </p:sp>
      <p:pic>
        <p:nvPicPr>
          <p:cNvPr id="5" name="Picture 4" descr="A screenshot of a social media post&#10;&#10;Description automatically generated">
            <a:extLst>
              <a:ext uri="{FF2B5EF4-FFF2-40B4-BE49-F238E27FC236}">
                <a16:creationId xmlns:a16="http://schemas.microsoft.com/office/drawing/2014/main" id="{64F8D29E-8219-4D0B-AEE4-3292DA095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288" y="1026784"/>
            <a:ext cx="5448580" cy="214006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F2940CC-B7C1-4550-A66A-0D577694E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31" y="3405702"/>
            <a:ext cx="1928827" cy="3224236"/>
          </a:xfrm>
          <a:prstGeom prst="rect">
            <a:avLst/>
          </a:prstGeom>
        </p:spPr>
      </p:pic>
    </p:spTree>
    <p:extLst>
      <p:ext uri="{BB962C8B-B14F-4D97-AF65-F5344CB8AC3E}">
        <p14:creationId xmlns:p14="http://schemas.microsoft.com/office/powerpoint/2010/main" val="1504824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Repos - Code coverage metrics and branch policy for pull requests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933497"/>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Filter comment notifications from pull requests</a:t>
            </a:r>
            <a:endParaRPr lang="en-AU" dirty="0"/>
          </a:p>
        </p:txBody>
      </p:sp>
      <p:pic>
        <p:nvPicPr>
          <p:cNvPr id="6" name="Picture 5" descr="A screenshot of a cell phone&#10;&#10;Description automatically generated">
            <a:extLst>
              <a:ext uri="{FF2B5EF4-FFF2-40B4-BE49-F238E27FC236}">
                <a16:creationId xmlns:a16="http://schemas.microsoft.com/office/drawing/2014/main" id="{D0940CD6-90F9-4E02-A201-F17EAA7BC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1" y="1144854"/>
            <a:ext cx="4489888" cy="1113234"/>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2CBEBF6D-F159-477A-8F08-2A2EB9211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712" y="2326638"/>
            <a:ext cx="4972214" cy="1319071"/>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BE03443F-1A2A-4EE0-9162-DB7259FF1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8518" y="3858104"/>
            <a:ext cx="4292210" cy="2849800"/>
          </a:xfrm>
          <a:prstGeom prst="rect">
            <a:avLst/>
          </a:prstGeom>
        </p:spPr>
      </p:pic>
    </p:spTree>
    <p:extLst>
      <p:ext uri="{BB962C8B-B14F-4D97-AF65-F5344CB8AC3E}">
        <p14:creationId xmlns:p14="http://schemas.microsoft.com/office/powerpoint/2010/main" val="1817506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Repos - Service hooks for pull request comments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397816" y="4422287"/>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a:t>
            </a:r>
            <a:r>
              <a:rPr lang="en-GB" dirty="0" err="1"/>
              <a:t>Artifacts</a:t>
            </a:r>
            <a:r>
              <a:rPr lang="en-GB" dirty="0"/>
              <a:t> - Share your packages publicly with public feeds (preview)</a:t>
            </a:r>
            <a:endParaRPr lang="en-AU" dirty="0"/>
          </a:p>
        </p:txBody>
      </p:sp>
      <p:pic>
        <p:nvPicPr>
          <p:cNvPr id="11" name="Picture 10" descr="A screenshot of a social media post&#10;&#10;Description automatically generated">
            <a:extLst>
              <a:ext uri="{FF2B5EF4-FFF2-40B4-BE49-F238E27FC236}">
                <a16:creationId xmlns:a16="http://schemas.microsoft.com/office/drawing/2014/main" id="{25C7DEC1-6803-4547-9CF9-BD741715D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348" y="1144854"/>
            <a:ext cx="3552550" cy="325557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A00533A-B460-4DEF-8C2E-3C8AFE981F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108" y="4422287"/>
            <a:ext cx="5842658" cy="2276539"/>
          </a:xfrm>
          <a:prstGeom prst="rect">
            <a:avLst/>
          </a:prstGeom>
        </p:spPr>
      </p:pic>
    </p:spTree>
    <p:extLst>
      <p:ext uri="{BB962C8B-B14F-4D97-AF65-F5344CB8AC3E}">
        <p14:creationId xmlns:p14="http://schemas.microsoft.com/office/powerpoint/2010/main" val="7039491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a:t>
            </a:r>
            <a:r>
              <a:rPr lang="en-GB" dirty="0" err="1"/>
              <a:t>kustomize</a:t>
            </a:r>
            <a:r>
              <a:rPr lang="en-GB" dirty="0"/>
              <a:t> and </a:t>
            </a:r>
            <a:r>
              <a:rPr lang="en-GB" dirty="0" err="1"/>
              <a:t>kompose</a:t>
            </a:r>
            <a:r>
              <a:rPr lang="en-GB" dirty="0"/>
              <a:t> as bake options in </a:t>
            </a:r>
            <a:r>
              <a:rPr lang="en-GB" dirty="0" err="1"/>
              <a:t>KubernetesManifest</a:t>
            </a:r>
            <a:r>
              <a:rPr lang="en-GB" dirty="0"/>
              <a:t> task</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174602"/>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Support for cluster admin credentials in </a:t>
            </a:r>
            <a:r>
              <a:rPr lang="en-GB" dirty="0" err="1"/>
              <a:t>HelmDeploy</a:t>
            </a:r>
            <a:r>
              <a:rPr lang="en-GB" dirty="0"/>
              <a:t> task</a:t>
            </a:r>
            <a:endParaRPr lang="en-AU" dirty="0"/>
          </a:p>
        </p:txBody>
      </p:sp>
      <p:pic>
        <p:nvPicPr>
          <p:cNvPr id="2" name="Picture 1">
            <a:extLst>
              <a:ext uri="{FF2B5EF4-FFF2-40B4-BE49-F238E27FC236}">
                <a16:creationId xmlns:a16="http://schemas.microsoft.com/office/drawing/2014/main" id="{CA00EDBC-9EE7-4E4F-AF8B-6F156BE0F36D}"/>
              </a:ext>
            </a:extLst>
          </p:cNvPr>
          <p:cNvPicPr>
            <a:picLocks noChangeAspect="1"/>
          </p:cNvPicPr>
          <p:nvPr/>
        </p:nvPicPr>
        <p:blipFill>
          <a:blip r:embed="rId4"/>
          <a:stretch>
            <a:fillRect/>
          </a:stretch>
        </p:blipFill>
        <p:spPr>
          <a:xfrm>
            <a:off x="6094443" y="1144854"/>
            <a:ext cx="4075606" cy="202974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57187F4-EA27-4261-86C2-E353E5DB5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420" y="3256586"/>
            <a:ext cx="3095648" cy="3257574"/>
          </a:xfrm>
          <a:prstGeom prst="rect">
            <a:avLst/>
          </a:prstGeom>
        </p:spPr>
      </p:pic>
    </p:spTree>
    <p:extLst>
      <p:ext uri="{BB962C8B-B14F-4D97-AF65-F5344CB8AC3E}">
        <p14:creationId xmlns:p14="http://schemas.microsoft.com/office/powerpoint/2010/main" val="2278545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Manage pipeline variables in YAML editor</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397816" y="3728750"/>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New predefined variables in YAML pipeline</a:t>
            </a:r>
            <a:endParaRPr lang="en-AU" dirty="0"/>
          </a:p>
        </p:txBody>
      </p:sp>
      <p:pic>
        <p:nvPicPr>
          <p:cNvPr id="10" name="Picture 9" descr="A screenshot of a cell phone&#10;&#10;Description automatically generated">
            <a:extLst>
              <a:ext uri="{FF2B5EF4-FFF2-40B4-BE49-F238E27FC236}">
                <a16:creationId xmlns:a16="http://schemas.microsoft.com/office/drawing/2014/main" id="{2631A00F-F2DF-4C8D-BEB0-061EECE18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1158766"/>
            <a:ext cx="3119530" cy="2270234"/>
          </a:xfrm>
          <a:prstGeom prst="rect">
            <a:avLst/>
          </a:prstGeom>
        </p:spPr>
      </p:pic>
      <p:pic>
        <p:nvPicPr>
          <p:cNvPr id="11" name="Picture 10">
            <a:extLst>
              <a:ext uri="{FF2B5EF4-FFF2-40B4-BE49-F238E27FC236}">
                <a16:creationId xmlns:a16="http://schemas.microsoft.com/office/drawing/2014/main" id="{AF5CD73F-A954-4282-BAA1-12B16408FF08}"/>
              </a:ext>
            </a:extLst>
          </p:cNvPr>
          <p:cNvPicPr>
            <a:picLocks noChangeAspect="1"/>
          </p:cNvPicPr>
          <p:nvPr/>
        </p:nvPicPr>
        <p:blipFill>
          <a:blip r:embed="rId5"/>
          <a:stretch>
            <a:fillRect/>
          </a:stretch>
        </p:blipFill>
        <p:spPr>
          <a:xfrm>
            <a:off x="4976925" y="4386714"/>
            <a:ext cx="6274122" cy="1600282"/>
          </a:xfrm>
          <a:prstGeom prst="rect">
            <a:avLst/>
          </a:prstGeom>
        </p:spPr>
      </p:pic>
    </p:spTree>
    <p:extLst>
      <p:ext uri="{BB962C8B-B14F-4D97-AF65-F5344CB8AC3E}">
        <p14:creationId xmlns:p14="http://schemas.microsoft.com/office/powerpoint/2010/main" val="26788395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Link work items with multi-stage YAML pipelines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397816" y="3728750"/>
            <a:ext cx="5416236" cy="75619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Cancel stage in a multi-stage YAML pipeline run</a:t>
            </a:r>
            <a:endParaRPr lang="en-AU" dirty="0"/>
          </a:p>
        </p:txBody>
      </p:sp>
      <p:pic>
        <p:nvPicPr>
          <p:cNvPr id="5" name="Picture 4">
            <a:extLst>
              <a:ext uri="{FF2B5EF4-FFF2-40B4-BE49-F238E27FC236}">
                <a16:creationId xmlns:a16="http://schemas.microsoft.com/office/drawing/2014/main" id="{737E74D0-F6CD-44F6-B63C-072FE158EF19}"/>
              </a:ext>
            </a:extLst>
          </p:cNvPr>
          <p:cNvPicPr>
            <a:picLocks noChangeAspect="1"/>
          </p:cNvPicPr>
          <p:nvPr/>
        </p:nvPicPr>
        <p:blipFill>
          <a:blip r:embed="rId4"/>
          <a:stretch>
            <a:fillRect/>
          </a:stretch>
        </p:blipFill>
        <p:spPr>
          <a:xfrm>
            <a:off x="5043591" y="1680670"/>
            <a:ext cx="6597989" cy="1581231"/>
          </a:xfrm>
          <a:prstGeom prst="rect">
            <a:avLst/>
          </a:prstGeom>
        </p:spPr>
      </p:pic>
      <p:pic>
        <p:nvPicPr>
          <p:cNvPr id="6" name="Picture 5">
            <a:extLst>
              <a:ext uri="{FF2B5EF4-FFF2-40B4-BE49-F238E27FC236}">
                <a16:creationId xmlns:a16="http://schemas.microsoft.com/office/drawing/2014/main" id="{5EBB0668-55A4-47A4-8903-E98E0464F969}"/>
              </a:ext>
            </a:extLst>
          </p:cNvPr>
          <p:cNvPicPr>
            <a:picLocks noChangeAspect="1"/>
          </p:cNvPicPr>
          <p:nvPr/>
        </p:nvPicPr>
        <p:blipFill>
          <a:blip r:embed="rId5"/>
          <a:stretch>
            <a:fillRect/>
          </a:stretch>
        </p:blipFill>
        <p:spPr>
          <a:xfrm>
            <a:off x="4882982" y="4506584"/>
            <a:ext cx="6540836" cy="1206562"/>
          </a:xfrm>
          <a:prstGeom prst="rect">
            <a:avLst/>
          </a:prstGeom>
        </p:spPr>
      </p:pic>
    </p:spTree>
    <p:extLst>
      <p:ext uri="{BB962C8B-B14F-4D97-AF65-F5344CB8AC3E}">
        <p14:creationId xmlns:p14="http://schemas.microsoft.com/office/powerpoint/2010/main" val="39159827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Approvals in multi-stage YAML pipelines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C27F4572-F7FF-49E4-BE91-C57413D91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1131827"/>
            <a:ext cx="5774778" cy="2437406"/>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7BE5F572-0A18-467E-8A19-588CD49A3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660" y="3663922"/>
            <a:ext cx="5465766" cy="3043982"/>
          </a:xfrm>
          <a:prstGeom prst="rect">
            <a:avLst/>
          </a:prstGeom>
        </p:spPr>
      </p:pic>
    </p:spTree>
    <p:extLst>
      <p:ext uri="{BB962C8B-B14F-4D97-AF65-F5344CB8AC3E}">
        <p14:creationId xmlns:p14="http://schemas.microsoft.com/office/powerpoint/2010/main" val="12436649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Updates to hosted pipelines images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0BB875AC-D693-436E-B09E-47FC8CA873B6}"/>
              </a:ext>
            </a:extLst>
          </p:cNvPr>
          <p:cNvPicPr>
            <a:picLocks noChangeAspect="1"/>
          </p:cNvPicPr>
          <p:nvPr/>
        </p:nvPicPr>
        <p:blipFill>
          <a:blip r:embed="rId4"/>
          <a:stretch>
            <a:fillRect/>
          </a:stretch>
        </p:blipFill>
        <p:spPr>
          <a:xfrm>
            <a:off x="5842660" y="1089357"/>
            <a:ext cx="5855001" cy="4095961"/>
          </a:xfrm>
          <a:prstGeom prst="rect">
            <a:avLst/>
          </a:prstGeom>
        </p:spPr>
      </p:pic>
    </p:spTree>
    <p:extLst>
      <p:ext uri="{BB962C8B-B14F-4D97-AF65-F5344CB8AC3E}">
        <p14:creationId xmlns:p14="http://schemas.microsoft.com/office/powerpoint/2010/main" val="21407779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886124"/>
          </a:xfrm>
        </p:spPr>
        <p:txBody>
          <a:bodyPr/>
          <a:lstStyle/>
          <a:p>
            <a:r>
              <a:rPr lang="en-AU" dirty="0"/>
              <a:t>Azure Boards - </a:t>
            </a:r>
            <a:r>
              <a:rPr lang="en-GB" dirty="0"/>
              <a:t>Work item live reload</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3594D221-A122-4B23-A6BD-8B2E69071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63" y="2030979"/>
            <a:ext cx="10830560" cy="3525808"/>
          </a:xfrm>
          <a:prstGeom prst="rect">
            <a:avLst/>
          </a:prstGeom>
        </p:spPr>
      </p:pic>
    </p:spTree>
    <p:extLst>
      <p:ext uri="{BB962C8B-B14F-4D97-AF65-F5344CB8AC3E}">
        <p14:creationId xmlns:p14="http://schemas.microsoft.com/office/powerpoint/2010/main" val="11157186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Enhancements to DevOps Project for virtual machine</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B946EA6B-B0C9-426C-99EF-13BB0297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23" y="1105925"/>
            <a:ext cx="6431207" cy="3867879"/>
          </a:xfrm>
          <a:prstGeom prst="rect">
            <a:avLst/>
          </a:prstGeom>
        </p:spPr>
      </p:pic>
    </p:spTree>
    <p:extLst>
      <p:ext uri="{BB962C8B-B14F-4D97-AF65-F5344CB8AC3E}">
        <p14:creationId xmlns:p14="http://schemas.microsoft.com/office/powerpoint/2010/main" val="39051535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Single hosted pool</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90A71877-D62C-49CD-9E63-76039BFD46EE}"/>
              </a:ext>
            </a:extLst>
          </p:cNvPr>
          <p:cNvSpPr txBox="1">
            <a:spLocks/>
          </p:cNvSpPr>
          <p:nvPr/>
        </p:nvSpPr>
        <p:spPr>
          <a:xfrm>
            <a:off x="426424" y="1902513"/>
            <a:ext cx="5416236" cy="38441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Show correct pool information on each job</a:t>
            </a:r>
            <a:endParaRPr lang="en-AU" dirty="0"/>
          </a:p>
        </p:txBody>
      </p:sp>
      <p:sp>
        <p:nvSpPr>
          <p:cNvPr id="10" name="Text Placeholder 2">
            <a:extLst>
              <a:ext uri="{FF2B5EF4-FFF2-40B4-BE49-F238E27FC236}">
                <a16:creationId xmlns:a16="http://schemas.microsoft.com/office/drawing/2014/main" id="{326714E5-E403-45B2-B9DA-4F5E8AFA3E28}"/>
              </a:ext>
            </a:extLst>
          </p:cNvPr>
          <p:cNvSpPr txBox="1">
            <a:spLocks/>
          </p:cNvSpPr>
          <p:nvPr/>
        </p:nvSpPr>
        <p:spPr>
          <a:xfrm>
            <a:off x="397816" y="2906366"/>
            <a:ext cx="5416236" cy="73934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In-product support for flaky test management</a:t>
            </a:r>
            <a:endParaRPr lang="en-AU" dirty="0"/>
          </a:p>
        </p:txBody>
      </p:sp>
      <p:pic>
        <p:nvPicPr>
          <p:cNvPr id="5" name="Picture 4" descr="A screenshot of a cell phone&#10;&#10;Description automatically generated">
            <a:extLst>
              <a:ext uri="{FF2B5EF4-FFF2-40B4-BE49-F238E27FC236}">
                <a16:creationId xmlns:a16="http://schemas.microsoft.com/office/drawing/2014/main" id="{868F71AA-080F-47B5-86D2-EC710E169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012" y="2683139"/>
            <a:ext cx="6406318" cy="3831021"/>
          </a:xfrm>
          <a:prstGeom prst="rect">
            <a:avLst/>
          </a:prstGeom>
        </p:spPr>
      </p:pic>
    </p:spTree>
    <p:extLst>
      <p:ext uri="{BB962C8B-B14F-4D97-AF65-F5344CB8AC3E}">
        <p14:creationId xmlns:p14="http://schemas.microsoft.com/office/powerpoint/2010/main" val="3676259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Improvements to the Deployment </a:t>
            </a:r>
            <a:r>
              <a:rPr lang="en-GB" dirty="0" err="1"/>
              <a:t>Center</a:t>
            </a:r>
            <a:r>
              <a:rPr lang="en-GB" dirty="0"/>
              <a:t> for WebApp in the Azure Portal</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0" name="Text Placeholder 2">
            <a:extLst>
              <a:ext uri="{FF2B5EF4-FFF2-40B4-BE49-F238E27FC236}">
                <a16:creationId xmlns:a16="http://schemas.microsoft.com/office/drawing/2014/main" id="{326714E5-E403-45B2-B9DA-4F5E8AFA3E28}"/>
              </a:ext>
            </a:extLst>
          </p:cNvPr>
          <p:cNvSpPr txBox="1">
            <a:spLocks/>
          </p:cNvSpPr>
          <p:nvPr/>
        </p:nvSpPr>
        <p:spPr>
          <a:xfrm>
            <a:off x="397816" y="2489395"/>
            <a:ext cx="5416236" cy="73934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CI triggers for new branches</a:t>
            </a:r>
            <a:endParaRPr lang="en-AU" dirty="0"/>
          </a:p>
        </p:txBody>
      </p:sp>
    </p:spTree>
    <p:extLst>
      <p:ext uri="{BB962C8B-B14F-4D97-AF65-F5344CB8AC3E}">
        <p14:creationId xmlns:p14="http://schemas.microsoft.com/office/powerpoint/2010/main" val="38705567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Terraform integration with Azure Pipelines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0959920E-F014-4E59-B2C3-CB3ABF859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974" y="958225"/>
            <a:ext cx="6648792" cy="5677192"/>
          </a:xfrm>
          <a:prstGeom prst="rect">
            <a:avLst/>
          </a:prstGeom>
        </p:spPr>
      </p:pic>
    </p:spTree>
    <p:extLst>
      <p:ext uri="{BB962C8B-B14F-4D97-AF65-F5344CB8AC3E}">
        <p14:creationId xmlns:p14="http://schemas.microsoft.com/office/powerpoint/2010/main" val="3464072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Integration with Google Analytics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94E20B13-34FC-40DC-914F-403B6FFFF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613" y="1706330"/>
            <a:ext cx="8127910" cy="4623164"/>
          </a:xfrm>
          <a:prstGeom prst="rect">
            <a:avLst/>
          </a:prstGeom>
        </p:spPr>
      </p:pic>
    </p:spTree>
    <p:extLst>
      <p:ext uri="{BB962C8B-B14F-4D97-AF65-F5344CB8AC3E}">
        <p14:creationId xmlns:p14="http://schemas.microsoft.com/office/powerpoint/2010/main" val="23851149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739343"/>
          </a:xfrm>
        </p:spPr>
        <p:txBody>
          <a:bodyPr/>
          <a:lstStyle/>
          <a:p>
            <a:r>
              <a:rPr lang="en-GB" dirty="0"/>
              <a:t>Azure Pipelines - Pipeline caching (public preview)</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22 2019 – Sprint 155</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FC71D823-4D14-4D69-9A1A-9E58FC18759C}"/>
              </a:ext>
            </a:extLst>
          </p:cNvPr>
          <p:cNvPicPr>
            <a:picLocks noChangeAspect="1"/>
          </p:cNvPicPr>
          <p:nvPr/>
        </p:nvPicPr>
        <p:blipFill>
          <a:blip r:embed="rId4"/>
          <a:stretch>
            <a:fillRect/>
          </a:stretch>
        </p:blipFill>
        <p:spPr>
          <a:xfrm>
            <a:off x="3336957" y="1847831"/>
            <a:ext cx="7283824" cy="2673487"/>
          </a:xfrm>
          <a:prstGeom prst="rect">
            <a:avLst/>
          </a:prstGeom>
        </p:spPr>
      </p:pic>
    </p:spTree>
    <p:extLst>
      <p:ext uri="{BB962C8B-B14F-4D97-AF65-F5344CB8AC3E}">
        <p14:creationId xmlns:p14="http://schemas.microsoft.com/office/powerpoint/2010/main" val="20234390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C1D69-C8D8-4BCC-9373-9577EAE980F4}"/>
              </a:ext>
            </a:extLst>
          </p:cNvPr>
          <p:cNvSpPr>
            <a:spLocks noGrp="1"/>
          </p:cNvSpPr>
          <p:nvPr>
            <p:ph type="body" sz="quarter" idx="10"/>
          </p:nvPr>
        </p:nvSpPr>
        <p:spPr>
          <a:xfrm>
            <a:off x="363362" y="1665116"/>
            <a:ext cx="11602666" cy="4885456"/>
          </a:xfrm>
        </p:spPr>
        <p:txBody>
          <a:bodyPr/>
          <a:lstStyle/>
          <a:p>
            <a:r>
              <a:rPr lang="en-GB" dirty="0">
                <a:hlinkClick r:id="rId2"/>
              </a:rPr>
              <a:t>Creating a Windows Container Build Agent for Azure Pipelines</a:t>
            </a:r>
            <a:endParaRPr lang="en-GB" dirty="0"/>
          </a:p>
          <a:p>
            <a:pPr marL="457200" indent="-457200">
              <a:buFont typeface="Arial" panose="020B0604020202020204" pitchFamily="34" charset="0"/>
              <a:buChar char="•"/>
            </a:pPr>
            <a:r>
              <a:rPr lang="en-GB" dirty="0"/>
              <a:t>Docker Desktop</a:t>
            </a:r>
          </a:p>
          <a:p>
            <a:pPr marL="457200" indent="-457200">
              <a:buFont typeface="Arial" panose="020B0604020202020204" pitchFamily="34" charset="0"/>
              <a:buChar char="•"/>
            </a:pPr>
            <a:r>
              <a:rPr lang="en-GB" dirty="0"/>
              <a:t>VS Code with Docker Extension</a:t>
            </a:r>
          </a:p>
          <a:p>
            <a:pPr marL="457200" indent="-457200">
              <a:buFont typeface="Arial" panose="020B0604020202020204" pitchFamily="34" charset="0"/>
              <a:buChar char="•"/>
            </a:pPr>
            <a:r>
              <a:rPr lang="en-GB" dirty="0"/>
              <a:t>Run built image. E.g.</a:t>
            </a:r>
          </a:p>
          <a:p>
            <a:pPr marL="681297" lvl="1" indent="-457200">
              <a:buFont typeface="Arial" panose="020B0604020202020204" pitchFamily="34" charset="0"/>
              <a:buChar char="•"/>
            </a:pPr>
            <a:r>
              <a:rPr lang="en-AU" dirty="0"/>
              <a:t>docker run -d -m 4GB –name &lt;NAME&gt; –storage-opt “size=100GB” -e TFS_URL=&lt;ORGANIZATIONURL&gt;-e TFS_PAT=&lt;PAT&gt; -e TFS_POOL_NAME=&lt;POOL&gt; -e TFS_AGENT_NAME=&lt;NAME&gt; mybuildagent:1.0</a:t>
            </a:r>
          </a:p>
        </p:txBody>
      </p:sp>
      <p:sp>
        <p:nvSpPr>
          <p:cNvPr id="4" name="Title 3">
            <a:extLst>
              <a:ext uri="{FF2B5EF4-FFF2-40B4-BE49-F238E27FC236}">
                <a16:creationId xmlns:a16="http://schemas.microsoft.com/office/drawing/2014/main" id="{88FFBCF3-0300-4184-B59E-8E342F18A191}"/>
              </a:ext>
            </a:extLst>
          </p:cNvPr>
          <p:cNvSpPr>
            <a:spLocks noGrp="1"/>
          </p:cNvSpPr>
          <p:nvPr>
            <p:ph type="title"/>
          </p:nvPr>
        </p:nvSpPr>
        <p:spPr/>
        <p:txBody>
          <a:bodyPr/>
          <a:lstStyle/>
          <a:p>
            <a:r>
              <a:rPr lang="en-AU" dirty="0"/>
              <a:t>Blog Roundup</a:t>
            </a:r>
          </a:p>
        </p:txBody>
      </p:sp>
      <p:pic>
        <p:nvPicPr>
          <p:cNvPr id="5" name="Picture 4">
            <a:extLst>
              <a:ext uri="{FF2B5EF4-FFF2-40B4-BE49-F238E27FC236}">
                <a16:creationId xmlns:a16="http://schemas.microsoft.com/office/drawing/2014/main" id="{4856D832-ACBB-4361-AFE9-3C8F2078E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6" name="Rectangle 5">
            <a:extLst>
              <a:ext uri="{FF2B5EF4-FFF2-40B4-BE49-F238E27FC236}">
                <a16:creationId xmlns:a16="http://schemas.microsoft.com/office/drawing/2014/main" id="{9578DCE6-CAD9-48ED-B99E-7DC8A9DFF147}"/>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23797141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3A8F8-AE14-4202-A68F-9642B895E15D}"/>
              </a:ext>
            </a:extLst>
          </p:cNvPr>
          <p:cNvSpPr>
            <a:spLocks noGrp="1"/>
          </p:cNvSpPr>
          <p:nvPr>
            <p:ph type="body" sz="quarter" idx="10"/>
          </p:nvPr>
        </p:nvSpPr>
        <p:spPr>
          <a:xfrm>
            <a:off x="426424" y="1144854"/>
            <a:ext cx="11336039" cy="5374187"/>
          </a:xfrm>
        </p:spPr>
        <p:txBody>
          <a:bodyPr/>
          <a:lstStyle/>
          <a:p>
            <a:r>
              <a:rPr lang="en-GB" sz="2800" dirty="0">
                <a:hlinkClick r:id="rId2"/>
              </a:rPr>
              <a:t>Parsing your ARM Template Output in VSTS Pipelines</a:t>
            </a:r>
            <a:endParaRPr lang="en-GB" sz="2800" dirty="0"/>
          </a:p>
          <a:p>
            <a:endParaRPr lang="en-AU" dirty="0"/>
          </a:p>
        </p:txBody>
      </p:sp>
      <p:sp>
        <p:nvSpPr>
          <p:cNvPr id="4" name="Title 3">
            <a:extLst>
              <a:ext uri="{FF2B5EF4-FFF2-40B4-BE49-F238E27FC236}">
                <a16:creationId xmlns:a16="http://schemas.microsoft.com/office/drawing/2014/main" id="{14F2186D-3657-4A34-B62D-4D5DACCA787F}"/>
              </a:ext>
            </a:extLst>
          </p:cNvPr>
          <p:cNvSpPr>
            <a:spLocks noGrp="1"/>
          </p:cNvSpPr>
          <p:nvPr>
            <p:ph type="title"/>
          </p:nvPr>
        </p:nvSpPr>
        <p:spPr/>
        <p:txBody>
          <a:bodyPr/>
          <a:lstStyle/>
          <a:p>
            <a:r>
              <a:rPr lang="en-AU" dirty="0"/>
              <a:t>Blog Roundup</a:t>
            </a:r>
          </a:p>
        </p:txBody>
      </p:sp>
      <p:pic>
        <p:nvPicPr>
          <p:cNvPr id="2050" name="Picture 2" descr="https://msdnshared.blob.core.windows.net/media/2018/05/Parsing-your-ARM-Template-Output-in-VSTS-Pipelinesarmtemplateoutputfield.png">
            <a:extLst>
              <a:ext uri="{FF2B5EF4-FFF2-40B4-BE49-F238E27FC236}">
                <a16:creationId xmlns:a16="http://schemas.microsoft.com/office/drawing/2014/main" id="{75050071-F0E9-4492-B731-218516980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77" y="1886801"/>
            <a:ext cx="10166131" cy="418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C68ADD0-91E0-4939-9442-6BAE03DA8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7" name="Rectangle 6">
            <a:extLst>
              <a:ext uri="{FF2B5EF4-FFF2-40B4-BE49-F238E27FC236}">
                <a16:creationId xmlns:a16="http://schemas.microsoft.com/office/drawing/2014/main" id="{917EB197-3152-4B9B-A910-66E4C98F522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5157774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2469A2-0F76-4808-AAA4-B3E0B97FA987}"/>
              </a:ext>
            </a:extLst>
          </p:cNvPr>
          <p:cNvSpPr>
            <a:spLocks noGrp="1"/>
          </p:cNvSpPr>
          <p:nvPr>
            <p:ph type="body" sz="quarter" idx="10"/>
          </p:nvPr>
        </p:nvSpPr>
        <p:spPr>
          <a:xfrm>
            <a:off x="312815" y="1026614"/>
            <a:ext cx="9627344" cy="526924"/>
          </a:xfrm>
        </p:spPr>
        <p:txBody>
          <a:bodyPr/>
          <a:lstStyle/>
          <a:p>
            <a:r>
              <a:rPr lang="en-GB" sz="2800" dirty="0">
                <a:hlinkClick r:id="rId3"/>
              </a:rPr>
              <a:t>One CI/CD pipeline per product to rule them all</a:t>
            </a:r>
            <a:endParaRPr lang="en-GB" sz="2800" dirty="0"/>
          </a:p>
          <a:p>
            <a:endParaRPr lang="en-AU" dirty="0"/>
          </a:p>
        </p:txBody>
      </p:sp>
      <p:sp>
        <p:nvSpPr>
          <p:cNvPr id="4" name="Title 3">
            <a:extLst>
              <a:ext uri="{FF2B5EF4-FFF2-40B4-BE49-F238E27FC236}">
                <a16:creationId xmlns:a16="http://schemas.microsoft.com/office/drawing/2014/main" id="{89238DDD-D2E9-45E8-BE69-51573E2E83BA}"/>
              </a:ext>
            </a:extLst>
          </p:cNvPr>
          <p:cNvSpPr>
            <a:spLocks noGrp="1"/>
          </p:cNvSpPr>
          <p:nvPr>
            <p:ph type="title"/>
          </p:nvPr>
        </p:nvSpPr>
        <p:spPr/>
        <p:txBody>
          <a:bodyPr/>
          <a:lstStyle/>
          <a:p>
            <a:r>
              <a:rPr lang="en-AU" dirty="0"/>
              <a:t>Blog Roundup</a:t>
            </a:r>
          </a:p>
        </p:txBody>
      </p:sp>
      <p:pic>
        <p:nvPicPr>
          <p:cNvPr id="21506" name="Picture 2" descr="Prerequisites for a solid development process">
            <a:extLst>
              <a:ext uri="{FF2B5EF4-FFF2-40B4-BE49-F238E27FC236}">
                <a16:creationId xmlns:a16="http://schemas.microsoft.com/office/drawing/2014/main" id="{0A1003FA-E687-4D1A-9E2F-05402E503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5962"/>
            <a:ext cx="12192000" cy="2554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6ED79D-57AE-41EC-AF23-0F3D6D7C4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7" name="Rectangle 6">
            <a:extLst>
              <a:ext uri="{FF2B5EF4-FFF2-40B4-BE49-F238E27FC236}">
                <a16:creationId xmlns:a16="http://schemas.microsoft.com/office/drawing/2014/main" id="{CA10E0BC-8AFD-4D7F-AC90-0BD3D328228C}"/>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4798378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71335E-3576-4290-B416-DDEF7FE1BE4E}"/>
              </a:ext>
            </a:extLst>
          </p:cNvPr>
          <p:cNvSpPr>
            <a:spLocks noGrp="1"/>
          </p:cNvSpPr>
          <p:nvPr>
            <p:ph type="title"/>
          </p:nvPr>
        </p:nvSpPr>
        <p:spPr/>
        <p:txBody>
          <a:bodyPr/>
          <a:lstStyle/>
          <a:p>
            <a:endParaRPr lang="en-AU"/>
          </a:p>
        </p:txBody>
      </p:sp>
      <p:pic>
        <p:nvPicPr>
          <p:cNvPr id="22530" name="Picture 2" descr="5% about products, 15% about process, 80% about people">
            <a:extLst>
              <a:ext uri="{FF2B5EF4-FFF2-40B4-BE49-F238E27FC236}">
                <a16:creationId xmlns:a16="http://schemas.microsoft.com/office/drawing/2014/main" id="{291A9037-7161-4735-9DCE-1B0760B26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4056"/>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330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93393"/>
          </a:xfrm>
        </p:spPr>
        <p:txBody>
          <a:bodyPr/>
          <a:lstStyle/>
          <a:p>
            <a:r>
              <a:rPr lang="en-GB" dirty="0"/>
              <a:t>Azure Boards - Manage iteration and area paths from the command line</a:t>
            </a:r>
          </a:p>
          <a:p>
            <a:endParaRPr lang="en-AU" dirty="0"/>
          </a:p>
          <a:p>
            <a:r>
              <a:rPr lang="en-AU" dirty="0"/>
              <a:t>Azure Boards - </a:t>
            </a:r>
            <a:r>
              <a:rPr lang="en-GB" dirty="0"/>
              <a:t>Work item parent column as column option</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12" name="Picture 11">
            <a:extLst>
              <a:ext uri="{FF2B5EF4-FFF2-40B4-BE49-F238E27FC236}">
                <a16:creationId xmlns:a16="http://schemas.microsoft.com/office/drawing/2014/main" id="{7A4C9877-B75E-4467-85DA-AEE67887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3" name="Rectangle 12">
            <a:extLst>
              <a:ext uri="{FF2B5EF4-FFF2-40B4-BE49-F238E27FC236}">
                <a16:creationId xmlns:a16="http://schemas.microsoft.com/office/drawing/2014/main" id="{68C9A2E3-54FE-4E91-AE74-8BC9F97F45E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10AD94AB-DA37-41A4-B823-9E7756C70620}"/>
              </a:ext>
            </a:extLst>
          </p:cNvPr>
          <p:cNvPicPr>
            <a:picLocks noChangeAspect="1"/>
          </p:cNvPicPr>
          <p:nvPr/>
        </p:nvPicPr>
        <p:blipFill>
          <a:blip r:embed="rId3"/>
          <a:stretch>
            <a:fillRect/>
          </a:stretch>
        </p:blipFill>
        <p:spPr>
          <a:xfrm>
            <a:off x="6195219" y="988065"/>
            <a:ext cx="5297321" cy="21528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E22C3CB-272A-4229-B763-58AB4B70F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264" y="4119238"/>
            <a:ext cx="5691229" cy="1709750"/>
          </a:xfrm>
          <a:prstGeom prst="rect">
            <a:avLst/>
          </a:prstGeom>
        </p:spPr>
      </p:pic>
    </p:spTree>
    <p:extLst>
      <p:ext uri="{BB962C8B-B14F-4D97-AF65-F5344CB8AC3E}">
        <p14:creationId xmlns:p14="http://schemas.microsoft.com/office/powerpoint/2010/main" val="7949795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C519739-FB52-4FBE-ADDB-828C298DCBF2}"/>
              </a:ext>
            </a:extLst>
          </p:cNvPr>
          <p:cNvSpPr>
            <a:spLocks noGrp="1"/>
          </p:cNvSpPr>
          <p:nvPr>
            <p:ph type="body" sz="quarter" idx="10"/>
          </p:nvPr>
        </p:nvSpPr>
        <p:spPr>
          <a:xfrm>
            <a:off x="643468" y="278780"/>
            <a:ext cx="3363974" cy="5774886"/>
          </a:xfrm>
        </p:spPr>
        <p:txBody>
          <a:bodyPr vert="horz" lIns="91440" tIns="45720" rIns="91440" bIns="45720" rtlCol="0">
            <a:normAutofit lnSpcReduction="10000"/>
          </a:bodyPr>
          <a:lstStyle/>
          <a:p>
            <a:pPr defTabSz="914400"/>
            <a:r>
              <a:rPr lang="en-US" sz="3600" dirty="0">
                <a:solidFill>
                  <a:schemeClr val="bg1"/>
                </a:solidFill>
              </a:rPr>
              <a:t>The friction between people in development and operation results in a variety of fragmented, duplicated, and incessant integration and delivery pipelines. </a:t>
            </a:r>
          </a:p>
        </p:txBody>
      </p:sp>
      <p:pic>
        <p:nvPicPr>
          <p:cNvPr id="24580" name="Picture 4" descr="Improving quality and visibility of pipelines">
            <a:extLst>
              <a:ext uri="{FF2B5EF4-FFF2-40B4-BE49-F238E27FC236}">
                <a16:creationId xmlns:a16="http://schemas.microsoft.com/office/drawing/2014/main" id="{8FF3F2D2-6A33-4626-A585-64B1C9BD09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137357"/>
            <a:ext cx="6250769" cy="44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37987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79E8EE-6C20-4C36-AD97-B8D40768EAC1}"/>
              </a:ext>
            </a:extLst>
          </p:cNvPr>
          <p:cNvSpPr>
            <a:spLocks noGrp="1"/>
          </p:cNvSpPr>
          <p:nvPr>
            <p:ph type="title"/>
          </p:nvPr>
        </p:nvSpPr>
        <p:spPr/>
        <p:txBody>
          <a:bodyPr/>
          <a:lstStyle/>
          <a:p>
            <a:r>
              <a:rPr lang="en-GB" dirty="0">
                <a:hlinkClick r:id="rId2"/>
              </a:rPr>
              <a:t>Azure Pipelines: Featuring Bash, YAML, </a:t>
            </a:r>
            <a:r>
              <a:rPr lang="en-GB" dirty="0" err="1">
                <a:hlinkClick r:id="rId2"/>
              </a:rPr>
              <a:t>JFrog</a:t>
            </a:r>
            <a:r>
              <a:rPr lang="en-GB" dirty="0">
                <a:hlinkClick r:id="rId2"/>
              </a:rPr>
              <a:t> and a custom Slack app!</a:t>
            </a:r>
            <a:br>
              <a:rPr lang="en-GB" dirty="0"/>
            </a:br>
            <a:endParaRPr lang="en-AU" dirty="0"/>
          </a:p>
        </p:txBody>
      </p:sp>
      <p:pic>
        <p:nvPicPr>
          <p:cNvPr id="25602" name="Picture 2" descr="https://cdn.jessicadeen.com/content/images/Screen%20Shot%202019-06-26%20at%203.06.55%20PM.png">
            <a:extLst>
              <a:ext uri="{FF2B5EF4-FFF2-40B4-BE49-F238E27FC236}">
                <a16:creationId xmlns:a16="http://schemas.microsoft.com/office/drawing/2014/main" id="{CD1C650B-0085-49A1-A42B-90F1B947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522" y="1851866"/>
            <a:ext cx="7002955" cy="471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306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DD993E-C723-4869-A35D-325C471F7658}"/>
              </a:ext>
            </a:extLst>
          </p:cNvPr>
          <p:cNvSpPr>
            <a:spLocks noGrp="1"/>
          </p:cNvSpPr>
          <p:nvPr>
            <p:ph type="title"/>
          </p:nvPr>
        </p:nvSpPr>
        <p:spPr/>
        <p:txBody>
          <a:bodyPr/>
          <a:lstStyle/>
          <a:p>
            <a:r>
              <a:rPr lang="en-GB" dirty="0">
                <a:hlinkClick r:id="rId2"/>
              </a:rPr>
              <a:t>How YOU actually use Kubernetes, starring YAML files</a:t>
            </a:r>
            <a:br>
              <a:rPr lang="en-GB" dirty="0"/>
            </a:br>
            <a:endParaRPr lang="en-AU" dirty="0"/>
          </a:p>
        </p:txBody>
      </p:sp>
      <p:pic>
        <p:nvPicPr>
          <p:cNvPr id="26626" name="Picture 2" descr="https://res.cloudinary.com/practicaldev/image/fetch/s--aYZLiY35--/c_limit%2Cf_auto%2Cfl_progressive%2Cq_auto%2Cw_880/https:/thepracticaldev.s3.amazonaws.com/i/5y2719fm1ca6y1q7b1uv.png">
            <a:extLst>
              <a:ext uri="{FF2B5EF4-FFF2-40B4-BE49-F238E27FC236}">
                <a16:creationId xmlns:a16="http://schemas.microsoft.com/office/drawing/2014/main" id="{58703867-604A-420C-90AA-63BA0AD5D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76375"/>
            <a:ext cx="83820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3545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9E6FC5-CB90-48B3-8413-C3D09F4F4800}"/>
              </a:ext>
            </a:extLst>
          </p:cNvPr>
          <p:cNvSpPr>
            <a:spLocks noGrp="1"/>
          </p:cNvSpPr>
          <p:nvPr>
            <p:ph type="title"/>
          </p:nvPr>
        </p:nvSpPr>
        <p:spPr/>
        <p:txBody>
          <a:bodyPr/>
          <a:lstStyle/>
          <a:p>
            <a:r>
              <a:rPr lang="en-AU" dirty="0">
                <a:hlinkClick r:id="rId2"/>
              </a:rPr>
              <a:t>https://x-team.com/blog/how-to-get-started-with-ansible-playbooks</a:t>
            </a:r>
            <a:br>
              <a:rPr lang="en-AU" dirty="0"/>
            </a:br>
            <a:endParaRPr lang="en-AU" dirty="0"/>
          </a:p>
        </p:txBody>
      </p:sp>
    </p:spTree>
    <p:extLst>
      <p:ext uri="{BB962C8B-B14F-4D97-AF65-F5344CB8AC3E}">
        <p14:creationId xmlns:p14="http://schemas.microsoft.com/office/powerpoint/2010/main" val="42563596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B7CE5-5A5C-4339-90CD-D5C3FA6F1466}"/>
              </a:ext>
            </a:extLst>
          </p:cNvPr>
          <p:cNvSpPr>
            <a:spLocks noGrp="1"/>
          </p:cNvSpPr>
          <p:nvPr>
            <p:ph type="title"/>
          </p:nvPr>
        </p:nvSpPr>
        <p:spPr/>
        <p:txBody>
          <a:bodyPr/>
          <a:lstStyle/>
          <a:p>
            <a:r>
              <a:rPr lang="en-GB" dirty="0">
                <a:hlinkClick r:id="rId2"/>
              </a:rPr>
              <a:t>Azure DevOps pipelines with YAML and </a:t>
            </a:r>
            <a:r>
              <a:rPr lang="en-GB" dirty="0" err="1">
                <a:hlinkClick r:id="rId2"/>
              </a:rPr>
              <a:t>GitVersion</a:t>
            </a:r>
            <a:br>
              <a:rPr lang="en-GB" dirty="0"/>
            </a:br>
            <a:endParaRPr lang="en-AU" dirty="0"/>
          </a:p>
        </p:txBody>
      </p:sp>
      <p:pic>
        <p:nvPicPr>
          <p:cNvPr id="27650" name="Picture 2" descr="azure-pipeline-successfull">
            <a:extLst>
              <a:ext uri="{FF2B5EF4-FFF2-40B4-BE49-F238E27FC236}">
                <a16:creationId xmlns:a16="http://schemas.microsoft.com/office/drawing/2014/main" id="{55F520D1-CBC1-43AF-9C64-8B2D6C965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2224088"/>
            <a:ext cx="945832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257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FA658-7577-49EC-BAD8-17A8F956AE81}"/>
              </a:ext>
            </a:extLst>
          </p:cNvPr>
          <p:cNvSpPr>
            <a:spLocks noGrp="1"/>
          </p:cNvSpPr>
          <p:nvPr>
            <p:ph type="title"/>
          </p:nvPr>
        </p:nvSpPr>
        <p:spPr/>
        <p:txBody>
          <a:bodyPr/>
          <a:lstStyle/>
          <a:p>
            <a:r>
              <a:rPr lang="en-GB" dirty="0">
                <a:hlinkClick r:id="rId2"/>
              </a:rPr>
              <a:t>A CI/CD journey with Azure DevOps and Terraform</a:t>
            </a:r>
            <a:br>
              <a:rPr lang="en-GB" dirty="0"/>
            </a:br>
            <a:endParaRPr lang="en-AU" dirty="0"/>
          </a:p>
        </p:txBody>
      </p:sp>
      <p:pic>
        <p:nvPicPr>
          <p:cNvPr id="28674" name="Picture 2" descr="https://miro.medium.com/max/1500/1*81sS6kZvBD-Hhgcv8fuQlw.png">
            <a:extLst>
              <a:ext uri="{FF2B5EF4-FFF2-40B4-BE49-F238E27FC236}">
                <a16:creationId xmlns:a16="http://schemas.microsoft.com/office/drawing/2014/main" id="{17B137CC-7702-4F8D-9257-91DC03E83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10" y="1293223"/>
            <a:ext cx="10378966" cy="534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292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8E05C-8F78-49CD-85C9-71536BEDCD0A}"/>
              </a:ext>
            </a:extLst>
          </p:cNvPr>
          <p:cNvSpPr>
            <a:spLocks noGrp="1"/>
          </p:cNvSpPr>
          <p:nvPr>
            <p:ph type="title"/>
          </p:nvPr>
        </p:nvSpPr>
        <p:spPr/>
        <p:txBody>
          <a:bodyPr/>
          <a:lstStyle/>
          <a:p>
            <a:r>
              <a:rPr lang="en-GB" dirty="0">
                <a:hlinkClick r:id="rId3"/>
              </a:rPr>
              <a:t>A CI/CD journey with Azure DevOps and Terraform</a:t>
            </a:r>
            <a:br>
              <a:rPr lang="en-GB" dirty="0"/>
            </a:br>
            <a:endParaRPr lang="en-AU" dirty="0"/>
          </a:p>
        </p:txBody>
      </p:sp>
      <p:pic>
        <p:nvPicPr>
          <p:cNvPr id="29698" name="Picture 2" descr="WinAppDriver in the Classical Editor.">
            <a:extLst>
              <a:ext uri="{FF2B5EF4-FFF2-40B4-BE49-F238E27FC236}">
                <a16:creationId xmlns:a16="http://schemas.microsoft.com/office/drawing/2014/main" id="{F35D5A89-CCCA-452F-B5EA-7CD9D1E54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2219325"/>
            <a:ext cx="58102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6195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1DA933-1F10-432E-B9A9-86D2279BFFFE}"/>
              </a:ext>
            </a:extLst>
          </p:cNvPr>
          <p:cNvSpPr>
            <a:spLocks noGrp="1"/>
          </p:cNvSpPr>
          <p:nvPr>
            <p:ph type="title"/>
          </p:nvPr>
        </p:nvSpPr>
        <p:spPr/>
        <p:txBody>
          <a:bodyPr/>
          <a:lstStyle/>
          <a:p>
            <a:r>
              <a:rPr lang="en-GB" dirty="0">
                <a:hlinkClick r:id="rId2"/>
              </a:rPr>
              <a:t>3 types of metric dashboards for DevOps teams</a:t>
            </a:r>
            <a:br>
              <a:rPr lang="en-GB" dirty="0"/>
            </a:br>
            <a:endParaRPr lang="en-AU" dirty="0"/>
          </a:p>
        </p:txBody>
      </p:sp>
    </p:spTree>
    <p:extLst>
      <p:ext uri="{BB962C8B-B14F-4D97-AF65-F5344CB8AC3E}">
        <p14:creationId xmlns:p14="http://schemas.microsoft.com/office/powerpoint/2010/main" val="5082271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A8C8C-8105-4061-983F-85B812664E23}"/>
              </a:ext>
            </a:extLst>
          </p:cNvPr>
          <p:cNvSpPr>
            <a:spLocks noGrp="1"/>
          </p:cNvSpPr>
          <p:nvPr>
            <p:ph type="title"/>
          </p:nvPr>
        </p:nvSpPr>
        <p:spPr>
          <a:xfrm>
            <a:off x="426424" y="222583"/>
            <a:ext cx="11336039" cy="739343"/>
          </a:xfrm>
        </p:spPr>
        <p:txBody>
          <a:bodyPr/>
          <a:lstStyle/>
          <a:p>
            <a:r>
              <a:rPr lang="en-GB">
                <a:hlinkClick r:id="rId2"/>
              </a:rPr>
              <a:t>How to transition into a career as a DevOps engineer</a:t>
            </a:r>
            <a:br>
              <a:rPr lang="en-GB"/>
            </a:br>
            <a:endParaRPr lang="en-AU" dirty="0"/>
          </a:p>
        </p:txBody>
      </p:sp>
      <p:pic>
        <p:nvPicPr>
          <p:cNvPr id="30722" name="Picture 2" descr="technical resume for hiring new talent">
            <a:extLst>
              <a:ext uri="{FF2B5EF4-FFF2-40B4-BE49-F238E27FC236}">
                <a16:creationId xmlns:a16="http://schemas.microsoft.com/office/drawing/2014/main" id="{3EE11F5B-C7C2-4345-8474-925B2CDDF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176" y="2038350"/>
            <a:ext cx="4953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DB5840-323F-4069-816E-616319D326A4}"/>
              </a:ext>
            </a:extLst>
          </p:cNvPr>
          <p:cNvSpPr txBox="1"/>
          <p:nvPr/>
        </p:nvSpPr>
        <p:spPr>
          <a:xfrm>
            <a:off x="535259" y="2174488"/>
            <a:ext cx="5560741" cy="2585323"/>
          </a:xfrm>
          <a:prstGeom prst="rect">
            <a:avLst/>
          </a:prstGeom>
          <a:noFill/>
        </p:spPr>
        <p:txBody>
          <a:bodyPr wrap="square" rtlCol="0">
            <a:spAutoFit/>
          </a:bodyPr>
          <a:lstStyle/>
          <a:p>
            <a:pPr marL="285750" indent="-285750">
              <a:buFont typeface="Arial" panose="020B0604020202020204" pitchFamily="34" charset="0"/>
              <a:buChar char="•"/>
            </a:pPr>
            <a:r>
              <a:rPr lang="en-AU" sz="3600" b="1"/>
              <a:t>Immerse Yourself</a:t>
            </a:r>
          </a:p>
          <a:p>
            <a:pPr marL="285750" indent="-285750">
              <a:buFont typeface="Arial" panose="020B0604020202020204" pitchFamily="34" charset="0"/>
              <a:buChar char="•"/>
            </a:pPr>
            <a:r>
              <a:rPr lang="en-AU" sz="3600" b="1"/>
              <a:t>Consider your background</a:t>
            </a:r>
          </a:p>
          <a:p>
            <a:pPr marL="285750" indent="-285750">
              <a:buFont typeface="Arial" panose="020B0604020202020204" pitchFamily="34" charset="0"/>
              <a:buChar char="•"/>
            </a:pPr>
            <a:r>
              <a:rPr lang="en-AU" sz="3600" b="1"/>
              <a:t>Technologies to learn</a:t>
            </a:r>
          </a:p>
          <a:p>
            <a:pPr marL="285750" indent="-285750">
              <a:buFont typeface="Arial" panose="020B0604020202020204" pitchFamily="34" charset="0"/>
              <a:buChar char="•"/>
            </a:pPr>
            <a:r>
              <a:rPr lang="en-AU" sz="3600" b="1"/>
              <a:t>Finding a DevOps job</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6923297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7A9449-6689-4DDB-8594-B9854CBCFA8C}"/>
              </a:ext>
            </a:extLst>
          </p:cNvPr>
          <p:cNvSpPr>
            <a:spLocks noGrp="1"/>
          </p:cNvSpPr>
          <p:nvPr>
            <p:ph type="body" sz="quarter" idx="10"/>
          </p:nvPr>
        </p:nvSpPr>
        <p:spPr>
          <a:xfrm>
            <a:off x="426424" y="1846419"/>
            <a:ext cx="11336039" cy="4672622"/>
          </a:xfrm>
        </p:spPr>
        <p:txBody>
          <a:bodyPr/>
          <a:lstStyle/>
          <a:p>
            <a:pPr marL="457200" indent="-457200">
              <a:buFont typeface="Arial" panose="020B0604020202020204" pitchFamily="34" charset="0"/>
              <a:buChar char="•"/>
            </a:pPr>
            <a:r>
              <a:rPr lang="en-GB" dirty="0"/>
              <a:t>Method #1: You Build It – You Operate It!</a:t>
            </a:r>
          </a:p>
          <a:p>
            <a:pPr marL="457200" indent="-457200">
              <a:buFont typeface="Arial" panose="020B0604020202020204" pitchFamily="34" charset="0"/>
              <a:buChar char="•"/>
            </a:pPr>
            <a:r>
              <a:rPr lang="en-AU" dirty="0"/>
              <a:t>Method #2: Embedded Ops</a:t>
            </a:r>
          </a:p>
          <a:p>
            <a:pPr marL="457200" indent="-457200">
              <a:buFont typeface="Arial" panose="020B0604020202020204" pitchFamily="34" charset="0"/>
              <a:buChar char="•"/>
            </a:pPr>
            <a:r>
              <a:rPr lang="en-AU" dirty="0"/>
              <a:t>Method #3: Liaison Ops</a:t>
            </a:r>
          </a:p>
          <a:p>
            <a:pPr marL="457200" indent="-457200">
              <a:buFont typeface="Arial" panose="020B0604020202020204" pitchFamily="34" charset="0"/>
              <a:buChar char="•"/>
            </a:pPr>
            <a:r>
              <a:rPr lang="en-GB" dirty="0"/>
              <a:t>Method #4: The Operational Service Team</a:t>
            </a:r>
            <a:endParaRPr lang="en-AU" dirty="0"/>
          </a:p>
        </p:txBody>
      </p:sp>
      <p:sp>
        <p:nvSpPr>
          <p:cNvPr id="4" name="Title 3">
            <a:extLst>
              <a:ext uri="{FF2B5EF4-FFF2-40B4-BE49-F238E27FC236}">
                <a16:creationId xmlns:a16="http://schemas.microsoft.com/office/drawing/2014/main" id="{C616C610-676B-451F-9F7F-4CCB6EB4CAC6}"/>
              </a:ext>
            </a:extLst>
          </p:cNvPr>
          <p:cNvSpPr>
            <a:spLocks noGrp="1"/>
          </p:cNvSpPr>
          <p:nvPr>
            <p:ph type="title"/>
          </p:nvPr>
        </p:nvSpPr>
        <p:spPr/>
        <p:txBody>
          <a:bodyPr/>
          <a:lstStyle/>
          <a:p>
            <a:r>
              <a:rPr lang="en-GB" dirty="0">
                <a:hlinkClick r:id="rId2"/>
              </a:rPr>
              <a:t>4 Ways to Integrate Development and Operations Efforts</a:t>
            </a:r>
            <a:br>
              <a:rPr lang="en-GB" dirty="0"/>
            </a:br>
            <a:endParaRPr lang="en-AU" dirty="0"/>
          </a:p>
        </p:txBody>
      </p:sp>
    </p:spTree>
    <p:extLst>
      <p:ext uri="{BB962C8B-B14F-4D97-AF65-F5344CB8AC3E}">
        <p14:creationId xmlns:p14="http://schemas.microsoft.com/office/powerpoint/2010/main" val="14273079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30331"/>
          </a:xfrm>
        </p:spPr>
        <p:txBody>
          <a:bodyPr/>
          <a:lstStyle/>
          <a:p>
            <a:r>
              <a:rPr lang="en-GB" dirty="0"/>
              <a:t>Azure Boards - Instant search for work items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10" name="Picture 9">
            <a:extLst>
              <a:ext uri="{FF2B5EF4-FFF2-40B4-BE49-F238E27FC236}">
                <a16:creationId xmlns:a16="http://schemas.microsoft.com/office/drawing/2014/main" id="{5EE9729A-A89D-41ED-BECA-9AE538DB5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2" name="Rectangle 11">
            <a:extLst>
              <a:ext uri="{FF2B5EF4-FFF2-40B4-BE49-F238E27FC236}">
                <a16:creationId xmlns:a16="http://schemas.microsoft.com/office/drawing/2014/main" id="{755BB8B1-82C3-4929-AD1F-ED4886AB0965}"/>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8" name="Picture 7" descr="A screenshot of a cell phone&#10;&#10;Description automatically generated">
            <a:extLst>
              <a:ext uri="{FF2B5EF4-FFF2-40B4-BE49-F238E27FC236}">
                <a16:creationId xmlns:a16="http://schemas.microsoft.com/office/drawing/2014/main" id="{F1C6DB45-E5C1-40A3-AEFA-C33AAB1F1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089" y="1144854"/>
            <a:ext cx="3727642" cy="3340272"/>
          </a:xfrm>
          <a:prstGeom prst="rect">
            <a:avLst/>
          </a:prstGeom>
        </p:spPr>
      </p:pic>
    </p:spTree>
    <p:extLst>
      <p:ext uri="{BB962C8B-B14F-4D97-AF65-F5344CB8AC3E}">
        <p14:creationId xmlns:p14="http://schemas.microsoft.com/office/powerpoint/2010/main" val="37273518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5EB5F4-EE17-482F-9EF7-BBA55C39822D}"/>
              </a:ext>
            </a:extLst>
          </p:cNvPr>
          <p:cNvSpPr>
            <a:spLocks noGrp="1"/>
          </p:cNvSpPr>
          <p:nvPr>
            <p:ph type="title"/>
          </p:nvPr>
        </p:nvSpPr>
        <p:spPr/>
        <p:txBody>
          <a:bodyPr/>
          <a:lstStyle/>
          <a:p>
            <a:r>
              <a:rPr lang="en-GB" dirty="0">
                <a:hlinkClick r:id="rId2"/>
              </a:rPr>
              <a:t>How Dark deploys code in 50ms</a:t>
            </a:r>
            <a:br>
              <a:rPr lang="en-AU" dirty="0"/>
            </a:br>
            <a:endParaRPr lang="en-AU" dirty="0"/>
          </a:p>
        </p:txBody>
      </p:sp>
      <p:sp>
        <p:nvSpPr>
          <p:cNvPr id="5" name="TextBox 4">
            <a:extLst>
              <a:ext uri="{FF2B5EF4-FFF2-40B4-BE49-F238E27FC236}">
                <a16:creationId xmlns:a16="http://schemas.microsoft.com/office/drawing/2014/main" id="{B204D349-D85A-4F41-A254-43ABCC7BE11B}"/>
              </a:ext>
            </a:extLst>
          </p:cNvPr>
          <p:cNvSpPr txBox="1"/>
          <p:nvPr/>
        </p:nvSpPr>
        <p:spPr>
          <a:xfrm>
            <a:off x="426424" y="1332186"/>
            <a:ext cx="10451783" cy="923330"/>
          </a:xfrm>
          <a:prstGeom prst="rect">
            <a:avLst/>
          </a:prstGeom>
          <a:noFill/>
        </p:spPr>
        <p:txBody>
          <a:bodyPr wrap="square" rtlCol="0">
            <a:spAutoFit/>
          </a:bodyPr>
          <a:lstStyle/>
          <a:p>
            <a:pPr marL="285750" indent="-285750">
              <a:buFont typeface="Arial" panose="020B0604020202020204" pitchFamily="34" charset="0"/>
              <a:buChar char="•"/>
            </a:pPr>
            <a:r>
              <a:rPr lang="en-GB" dirty="0"/>
              <a:t>Feature flags is our workhorse: replacing local dev environments, git branches, code deployment, and of course still providing the traditional use-case of slow, controlled roll-out of new code.</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55471452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8CEF2-B403-444E-8543-5C0846579397}"/>
              </a:ext>
            </a:extLst>
          </p:cNvPr>
          <p:cNvSpPr>
            <a:spLocks noGrp="1"/>
          </p:cNvSpPr>
          <p:nvPr>
            <p:ph type="body" sz="quarter" idx="10"/>
          </p:nvPr>
        </p:nvSpPr>
        <p:spPr>
          <a:xfrm>
            <a:off x="426424" y="1144854"/>
            <a:ext cx="5138175" cy="3813094"/>
          </a:xfrm>
        </p:spPr>
        <p:txBody>
          <a:bodyPr/>
          <a:lstStyle/>
          <a:p>
            <a:r>
              <a:rPr lang="en-AU" dirty="0">
                <a:hlinkClick r:id="rId3"/>
              </a:rPr>
              <a:t>July 1 2019</a:t>
            </a:r>
            <a:endParaRPr lang="en-AU" dirty="0"/>
          </a:p>
          <a:p>
            <a:r>
              <a:rPr lang="en-AU" dirty="0">
                <a:hlinkClick r:id="rId4"/>
              </a:rPr>
              <a:t>July 22 2019</a:t>
            </a:r>
            <a:endParaRPr lang="en-AU" dirty="0"/>
          </a:p>
          <a:p>
            <a:r>
              <a:rPr lang="en-GB" dirty="0">
                <a:hlinkClick r:id="rId5"/>
              </a:rPr>
              <a:t>3 types of metric dashboards for DevOps teams</a:t>
            </a:r>
            <a:endParaRPr lang="en-GB" dirty="0"/>
          </a:p>
          <a:p>
            <a:r>
              <a:rPr lang="en-GB" dirty="0">
                <a:hlinkClick r:id="rId6"/>
              </a:rPr>
              <a:t>How to transition into a career as a DevOps engineer</a:t>
            </a:r>
            <a:endParaRPr lang="en-GB" dirty="0"/>
          </a:p>
          <a:p>
            <a:r>
              <a:rPr lang="en-GB" dirty="0">
                <a:hlinkClick r:id="rId7"/>
              </a:rPr>
              <a:t>4 Ways to Integrate Development and Operations Efforts</a:t>
            </a:r>
            <a:endParaRPr lang="en-GB" dirty="0"/>
          </a:p>
          <a:p>
            <a:r>
              <a:rPr lang="en-GB" dirty="0">
                <a:hlinkClick r:id="rId8"/>
              </a:rPr>
              <a:t>How Dark deploys code in 50ms</a:t>
            </a:r>
            <a:endParaRPr lang="en-AU" dirty="0">
              <a:hlinkClick r:id="rId9"/>
            </a:endParaRPr>
          </a:p>
          <a:p>
            <a:endParaRPr lang="en-AU" dirty="0">
              <a:hlinkClick r:id="rId9"/>
            </a:endParaRPr>
          </a:p>
        </p:txBody>
      </p:sp>
      <p:sp>
        <p:nvSpPr>
          <p:cNvPr id="4" name="Title 3">
            <a:extLst>
              <a:ext uri="{FF2B5EF4-FFF2-40B4-BE49-F238E27FC236}">
                <a16:creationId xmlns:a16="http://schemas.microsoft.com/office/drawing/2014/main" id="{197A6EB4-2AD2-4EE3-856F-35AA283D691E}"/>
              </a:ext>
            </a:extLst>
          </p:cNvPr>
          <p:cNvSpPr>
            <a:spLocks noGrp="1"/>
          </p:cNvSpPr>
          <p:nvPr>
            <p:ph type="title"/>
          </p:nvPr>
        </p:nvSpPr>
        <p:spPr/>
        <p:txBody>
          <a:bodyPr/>
          <a:lstStyle/>
          <a:p>
            <a:r>
              <a:rPr lang="en-US" dirty="0"/>
              <a:t>Links</a:t>
            </a:r>
            <a:endParaRPr lang="en-AU" dirty="0"/>
          </a:p>
        </p:txBody>
      </p:sp>
      <p:pic>
        <p:nvPicPr>
          <p:cNvPr id="5" name="Online Image Placeholder 4" descr="A screenshot of a social media post&#10;&#10;Description automatically generated">
            <a:extLst>
              <a:ext uri="{FF2B5EF4-FFF2-40B4-BE49-F238E27FC236}">
                <a16:creationId xmlns:a16="http://schemas.microsoft.com/office/drawing/2014/main" id="{1C028DE9-705F-4A7D-92C5-8C1AA385EE77}"/>
              </a:ext>
            </a:extLst>
          </p:cNvPr>
          <p:cNvPicPr>
            <a:picLocks noGrp="1" noChangeAspect="1"/>
          </p:cNvPicPr>
          <p:nvPr>
            <p:ph type="clipArt" sz="quarter" idx="11"/>
          </p:nvPr>
        </p:nvPicPr>
        <p:blipFill>
          <a:blip r:embed="rId10">
            <a:extLst>
              <a:ext uri="{28A0092B-C50C-407E-A947-70E740481C1C}">
                <a14:useLocalDpi xmlns:a14="http://schemas.microsoft.com/office/drawing/2010/main" val="0"/>
              </a:ext>
            </a:extLst>
          </a:blip>
          <a:stretch>
            <a:fillRect/>
          </a:stretch>
        </p:blipFill>
        <p:spPr>
          <a:xfrm>
            <a:off x="5982375" y="1479185"/>
            <a:ext cx="5780088" cy="3203978"/>
          </a:xfrm>
          <a:prstGeom prst="rect">
            <a:avLst/>
          </a:prstGeom>
        </p:spPr>
      </p:pic>
      <p:pic>
        <p:nvPicPr>
          <p:cNvPr id="7" name="Picture 6">
            <a:extLst>
              <a:ext uri="{FF2B5EF4-FFF2-40B4-BE49-F238E27FC236}">
                <a16:creationId xmlns:a16="http://schemas.microsoft.com/office/drawing/2014/main" id="{9CA31244-8EAB-4CF5-B0EF-DCE103AAF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2FEEDC2C-15D2-4A4F-9E52-9C8466400E2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6522397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683F9E-EA66-4700-BD22-9B73B23AA58A}"/>
              </a:ext>
            </a:extLst>
          </p:cNvPr>
          <p:cNvSpPr>
            <a:spLocks noGrp="1"/>
          </p:cNvSpPr>
          <p:nvPr>
            <p:ph type="body" sz="quarter" idx="10"/>
          </p:nvPr>
        </p:nvSpPr>
        <p:spPr>
          <a:xfrm>
            <a:off x="426424" y="1144854"/>
            <a:ext cx="11672723" cy="5558727"/>
          </a:xfrm>
        </p:spPr>
        <p:txBody>
          <a:bodyPr/>
          <a:lstStyle/>
          <a:p>
            <a:r>
              <a:rPr lang="en-GB" sz="2000" dirty="0">
                <a:hlinkClick r:id="rId2"/>
              </a:rPr>
              <a:t>Creating a Windows Container Build Agent for Azure Pipelines</a:t>
            </a:r>
            <a:endParaRPr lang="en-GB" sz="2000" dirty="0"/>
          </a:p>
          <a:p>
            <a:r>
              <a:rPr lang="en-GB" sz="2000" dirty="0">
                <a:hlinkClick r:id="rId3"/>
              </a:rPr>
              <a:t>Parsing your ARM Template Output in VSTS Pipelines</a:t>
            </a:r>
            <a:endParaRPr lang="en-GB" sz="2000" dirty="0"/>
          </a:p>
          <a:p>
            <a:r>
              <a:rPr lang="en-GB" sz="2000" dirty="0">
                <a:hlinkClick r:id="rId4"/>
              </a:rPr>
              <a:t>One CI/CD pipeline per product to rule them all</a:t>
            </a:r>
            <a:endParaRPr lang="en-GB" sz="2000" dirty="0"/>
          </a:p>
          <a:p>
            <a:r>
              <a:rPr lang="en-GB" sz="2000" dirty="0">
                <a:hlinkClick r:id="rId5"/>
              </a:rPr>
              <a:t>Azure Pipelines: Featuring Bash, YAML, </a:t>
            </a:r>
            <a:r>
              <a:rPr lang="en-GB" sz="2000" dirty="0" err="1">
                <a:hlinkClick r:id="rId5"/>
              </a:rPr>
              <a:t>JFrog</a:t>
            </a:r>
            <a:r>
              <a:rPr lang="en-GB" sz="2000" dirty="0">
                <a:hlinkClick r:id="rId5"/>
              </a:rPr>
              <a:t> and a custom Slack app!</a:t>
            </a:r>
            <a:endParaRPr lang="en-GB" sz="2000" dirty="0"/>
          </a:p>
          <a:p>
            <a:r>
              <a:rPr lang="en-GB" sz="2000" dirty="0">
                <a:hlinkClick r:id="rId6"/>
              </a:rPr>
              <a:t>How YOU actually use Kubernetes, starring YAML files</a:t>
            </a:r>
            <a:endParaRPr lang="en-GB" sz="2000" dirty="0"/>
          </a:p>
          <a:p>
            <a:r>
              <a:rPr lang="en-AU" sz="2000" dirty="0">
                <a:hlinkClick r:id="rId7"/>
              </a:rPr>
              <a:t>https://x-team.com/blog/how-to-get-started-with-ansible-playbooks</a:t>
            </a:r>
            <a:endParaRPr lang="en-AU" sz="2000" dirty="0"/>
          </a:p>
          <a:p>
            <a:r>
              <a:rPr lang="en-GB" sz="2000" dirty="0">
                <a:hlinkClick r:id="rId8"/>
              </a:rPr>
              <a:t>Azure DevOps pipelines with YAML and </a:t>
            </a:r>
            <a:r>
              <a:rPr lang="en-GB" sz="2000" dirty="0" err="1">
                <a:hlinkClick r:id="rId8"/>
              </a:rPr>
              <a:t>GitVersion</a:t>
            </a:r>
            <a:endParaRPr lang="en-GB" sz="2000" dirty="0"/>
          </a:p>
          <a:p>
            <a:r>
              <a:rPr lang="en-GB" sz="2000" dirty="0">
                <a:hlinkClick r:id="rId9"/>
              </a:rPr>
              <a:t>A CI/CD journey with Azure DevOps and Terraform</a:t>
            </a:r>
            <a:endParaRPr lang="en-GB" sz="2000" dirty="0"/>
          </a:p>
          <a:p>
            <a:r>
              <a:rPr lang="en-GB" sz="2000" dirty="0">
                <a:hlinkClick r:id="rId10"/>
              </a:rPr>
              <a:t>Announcing UI Tests in CI/CD for Desktop App Developers</a:t>
            </a:r>
            <a:endParaRPr lang="en-GB" sz="2000" dirty="0"/>
          </a:p>
          <a:p>
            <a:endParaRPr lang="en-AU" dirty="0"/>
          </a:p>
          <a:p>
            <a:endParaRPr lang="en-AU" dirty="0"/>
          </a:p>
        </p:txBody>
      </p:sp>
      <p:sp>
        <p:nvSpPr>
          <p:cNvPr id="4" name="Title 3">
            <a:extLst>
              <a:ext uri="{FF2B5EF4-FFF2-40B4-BE49-F238E27FC236}">
                <a16:creationId xmlns:a16="http://schemas.microsoft.com/office/drawing/2014/main" id="{7E5D20E5-EBD8-4D1A-87DF-D03E2BADA244}"/>
              </a:ext>
            </a:extLst>
          </p:cNvPr>
          <p:cNvSpPr>
            <a:spLocks noGrp="1"/>
          </p:cNvSpPr>
          <p:nvPr>
            <p:ph type="title"/>
          </p:nvPr>
        </p:nvSpPr>
        <p:spPr/>
        <p:txBody>
          <a:bodyPr/>
          <a:lstStyle/>
          <a:p>
            <a:r>
              <a:rPr lang="en-AU" dirty="0"/>
              <a:t>Links</a:t>
            </a:r>
          </a:p>
        </p:txBody>
      </p:sp>
    </p:spTree>
    <p:extLst>
      <p:ext uri="{BB962C8B-B14F-4D97-AF65-F5344CB8AC3E}">
        <p14:creationId xmlns:p14="http://schemas.microsoft.com/office/powerpoint/2010/main" val="187657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647014-7908-4E26-A638-21FC63392E4D}"/>
              </a:ext>
            </a:extLst>
          </p:cNvPr>
          <p:cNvSpPr>
            <a:spLocks noGrp="1"/>
          </p:cNvSpPr>
          <p:nvPr>
            <p:ph type="body" sz="quarter" idx="10"/>
          </p:nvPr>
        </p:nvSpPr>
        <p:spPr>
          <a:xfrm>
            <a:off x="426424" y="1144854"/>
            <a:ext cx="11594000" cy="5564783"/>
          </a:xfrm>
        </p:spPr>
        <p:txBody>
          <a:bodyPr/>
          <a:lstStyle/>
          <a:p>
            <a:r>
              <a:rPr lang="en-GB" dirty="0">
                <a:hlinkClick r:id="rId3"/>
              </a:rPr>
              <a:t>Streamlining Azure DevOps extension development</a:t>
            </a:r>
            <a:endParaRPr lang="en-GB" dirty="0"/>
          </a:p>
          <a:p>
            <a:r>
              <a:rPr lang="en-GB" dirty="0">
                <a:hlinkClick r:id="rId4"/>
              </a:rPr>
              <a:t>Print all environment variables in Azure DevOps across Microsoft Hosted Agents</a:t>
            </a:r>
            <a:endParaRPr lang="en-GB" dirty="0"/>
          </a:p>
          <a:p>
            <a:r>
              <a:rPr lang="en-GB" dirty="0">
                <a:hlinkClick r:id="rId5"/>
              </a:rPr>
              <a:t>Perform this infrastructure as code tutorial with </a:t>
            </a:r>
            <a:r>
              <a:rPr lang="en-GB" dirty="0" err="1">
                <a:hlinkClick r:id="rId5"/>
              </a:rPr>
              <a:t>Pulumi</a:t>
            </a:r>
            <a:r>
              <a:rPr lang="en-GB" dirty="0">
                <a:hlinkClick r:id="rId5"/>
              </a:rPr>
              <a:t> and AWS</a:t>
            </a:r>
            <a:endParaRPr lang="en-GB" dirty="0"/>
          </a:p>
          <a:p>
            <a:r>
              <a:rPr lang="en-GB" dirty="0">
                <a:hlinkClick r:id="rId6"/>
              </a:rPr>
              <a:t>Modernizing Source Control - Migrating to Git</a:t>
            </a:r>
            <a:endParaRPr lang="en-GB" dirty="0"/>
          </a:p>
          <a:p>
            <a:endParaRPr lang="en-AU" dirty="0"/>
          </a:p>
        </p:txBody>
      </p:sp>
      <p:sp>
        <p:nvSpPr>
          <p:cNvPr id="4" name="Title 3">
            <a:extLst>
              <a:ext uri="{FF2B5EF4-FFF2-40B4-BE49-F238E27FC236}">
                <a16:creationId xmlns:a16="http://schemas.microsoft.com/office/drawing/2014/main" id="{ADE25191-04A0-4FE8-9019-41B4C91B91AB}"/>
              </a:ext>
            </a:extLst>
          </p:cNvPr>
          <p:cNvSpPr>
            <a:spLocks noGrp="1"/>
          </p:cNvSpPr>
          <p:nvPr>
            <p:ph type="title"/>
          </p:nvPr>
        </p:nvSpPr>
        <p:spPr/>
        <p:txBody>
          <a:bodyPr/>
          <a:lstStyle/>
          <a:p>
            <a:r>
              <a:rPr lang="en-AU" dirty="0"/>
              <a:t>Links – Bonus if we have time</a:t>
            </a:r>
          </a:p>
        </p:txBody>
      </p:sp>
    </p:spTree>
    <p:extLst>
      <p:ext uri="{BB962C8B-B14F-4D97-AF65-F5344CB8AC3E}">
        <p14:creationId xmlns:p14="http://schemas.microsoft.com/office/powerpoint/2010/main" val="24300367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D4F6BD-1D1E-4240-94BD-19DE1506B0BC}"/>
              </a:ext>
            </a:extLst>
          </p:cNvPr>
          <p:cNvSpPr>
            <a:spLocks noGrp="1"/>
          </p:cNvSpPr>
          <p:nvPr>
            <p:ph type="body" sz="quarter" idx="10"/>
          </p:nvPr>
        </p:nvSpPr>
        <p:spPr>
          <a:xfrm>
            <a:off x="426424" y="1144854"/>
            <a:ext cx="11606111" cy="5540561"/>
          </a:xfrm>
        </p:spPr>
        <p:txBody>
          <a:bodyPr/>
          <a:lstStyle/>
          <a:p>
            <a:r>
              <a:rPr lang="en-AU" dirty="0">
                <a:hlinkClick r:id="rId3"/>
              </a:rPr>
              <a:t>Azure DevOps Podcast</a:t>
            </a:r>
            <a:endParaRPr lang="en-AU" dirty="0"/>
          </a:p>
          <a:p>
            <a:r>
              <a:rPr lang="en-AU" dirty="0">
                <a:hlinkClick r:id="rId4"/>
              </a:rPr>
              <a:t>Radio TFS</a:t>
            </a:r>
            <a:endParaRPr lang="en-AU" dirty="0"/>
          </a:p>
          <a:p>
            <a:r>
              <a:rPr lang="en-AU" dirty="0">
                <a:hlinkClick r:id="rId5"/>
              </a:rPr>
              <a:t>DevOps Chats</a:t>
            </a:r>
            <a:endParaRPr lang="en-AU" dirty="0"/>
          </a:p>
          <a:p>
            <a:r>
              <a:rPr lang="en-AU" dirty="0">
                <a:hlinkClick r:id="rId6"/>
              </a:rPr>
              <a:t>Devops.fm</a:t>
            </a:r>
            <a:endParaRPr lang="en-AU" dirty="0"/>
          </a:p>
          <a:p>
            <a:r>
              <a:rPr lang="en-AU" dirty="0">
                <a:hlinkClick r:id="rId7"/>
              </a:rPr>
              <a:t>All Things GIT</a:t>
            </a:r>
            <a:endParaRPr lang="en-AU" dirty="0"/>
          </a:p>
          <a:p>
            <a:endParaRPr lang="en-AU" dirty="0"/>
          </a:p>
        </p:txBody>
      </p:sp>
      <p:sp>
        <p:nvSpPr>
          <p:cNvPr id="4" name="Title 3">
            <a:extLst>
              <a:ext uri="{FF2B5EF4-FFF2-40B4-BE49-F238E27FC236}">
                <a16:creationId xmlns:a16="http://schemas.microsoft.com/office/drawing/2014/main" id="{5CF68754-759D-425D-ACA5-F46072411722}"/>
              </a:ext>
            </a:extLst>
          </p:cNvPr>
          <p:cNvSpPr>
            <a:spLocks noGrp="1"/>
          </p:cNvSpPr>
          <p:nvPr>
            <p:ph type="title"/>
          </p:nvPr>
        </p:nvSpPr>
        <p:spPr/>
        <p:txBody>
          <a:bodyPr/>
          <a:lstStyle/>
          <a:p>
            <a:r>
              <a:rPr lang="en-AU" dirty="0"/>
              <a:t>DevOps </a:t>
            </a:r>
            <a:r>
              <a:rPr lang="en-AU" dirty="0" err="1"/>
              <a:t>PodCasts</a:t>
            </a:r>
            <a:endParaRPr lang="en-AU" dirty="0"/>
          </a:p>
        </p:txBody>
      </p:sp>
    </p:spTree>
    <p:extLst>
      <p:ext uri="{BB962C8B-B14F-4D97-AF65-F5344CB8AC3E}">
        <p14:creationId xmlns:p14="http://schemas.microsoft.com/office/powerpoint/2010/main" val="1210068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975607"/>
          </a:xfrm>
        </p:spPr>
        <p:txBody>
          <a:bodyPr/>
          <a:lstStyle/>
          <a:p>
            <a:r>
              <a:rPr lang="en-GB" dirty="0"/>
              <a:t>Azure Boards - Search for a work item as you type</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9" name="Picture 8">
            <a:extLst>
              <a:ext uri="{FF2B5EF4-FFF2-40B4-BE49-F238E27FC236}">
                <a16:creationId xmlns:a16="http://schemas.microsoft.com/office/drawing/2014/main" id="{7133B7B6-22CC-4860-9138-83C21EA6F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F9515C8E-F5F8-483B-B32E-602B5F112A72}"/>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3" name="Picture 12" descr="A screenshot of a cell phone&#10;&#10;Description automatically generated">
            <a:extLst>
              <a:ext uri="{FF2B5EF4-FFF2-40B4-BE49-F238E27FC236}">
                <a16:creationId xmlns:a16="http://schemas.microsoft.com/office/drawing/2014/main" id="{B09FA894-87C5-4CA6-ADBA-A2D85DB68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45" y="2419671"/>
            <a:ext cx="4426177" cy="2317869"/>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A1475D0F-3A54-4DF7-BC71-FCA240669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595" y="2303314"/>
            <a:ext cx="5067560" cy="3638737"/>
          </a:xfrm>
          <a:prstGeom prst="rect">
            <a:avLst/>
          </a:prstGeom>
        </p:spPr>
      </p:pic>
    </p:spTree>
    <p:extLst>
      <p:ext uri="{BB962C8B-B14F-4D97-AF65-F5344CB8AC3E}">
        <p14:creationId xmlns:p14="http://schemas.microsoft.com/office/powerpoint/2010/main" val="4032565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054435"/>
          </a:xfrm>
        </p:spPr>
        <p:txBody>
          <a:bodyPr/>
          <a:lstStyle/>
          <a:p>
            <a:r>
              <a:rPr lang="en-GB" dirty="0"/>
              <a:t>Azure Boards - Change the process used by a project</a:t>
            </a:r>
          </a:p>
          <a:p>
            <a:endParaRPr lang="en-GB" dirty="0"/>
          </a:p>
          <a:p>
            <a:endParaRPr lang="en-GB" dirty="0"/>
          </a:p>
          <a:p>
            <a:r>
              <a:rPr lang="en-AU" dirty="0"/>
              <a:t>Azure Pipelines - </a:t>
            </a:r>
            <a:r>
              <a:rPr lang="en-GB" dirty="0"/>
              <a:t>Azure Pipelines app for Jira</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9" name="Picture 8">
            <a:extLst>
              <a:ext uri="{FF2B5EF4-FFF2-40B4-BE49-F238E27FC236}">
                <a16:creationId xmlns:a16="http://schemas.microsoft.com/office/drawing/2014/main" id="{7E0B459F-F059-4FA6-B9B6-BBEFD44C2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DCC768FF-4944-4A5B-9563-46C98F81F53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93FDD09C-7B14-4E71-9F0B-82160F31E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166" y="1200194"/>
            <a:ext cx="5917711" cy="223687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E00D9D1-713F-45B2-9D30-2BE7A1D6F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559" y="4014312"/>
            <a:ext cx="5168462" cy="262110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91A4761-09E0-421A-9E99-09963E8F5F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382" y="3439250"/>
            <a:ext cx="4709948" cy="2556286"/>
          </a:xfrm>
          <a:prstGeom prst="rect">
            <a:avLst/>
          </a:prstGeom>
        </p:spPr>
      </p:pic>
    </p:spTree>
    <p:extLst>
      <p:ext uri="{BB962C8B-B14F-4D97-AF65-F5344CB8AC3E}">
        <p14:creationId xmlns:p14="http://schemas.microsoft.com/office/powerpoint/2010/main" val="10231385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975607"/>
          </a:xfrm>
        </p:spPr>
        <p:txBody>
          <a:bodyPr/>
          <a:lstStyle/>
          <a:p>
            <a:r>
              <a:rPr lang="en-GB" dirty="0"/>
              <a:t>Azure Pipelines- Improvements to the Azure Pipelines app for Slack</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9" name="Picture 8">
            <a:extLst>
              <a:ext uri="{FF2B5EF4-FFF2-40B4-BE49-F238E27FC236}">
                <a16:creationId xmlns:a16="http://schemas.microsoft.com/office/drawing/2014/main" id="{E5CE2013-46D9-4F17-A34F-AFD03A82B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973656FD-8B6E-4CDA-B326-75782C300A0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2" name="Picture 11">
            <a:extLst>
              <a:ext uri="{FF2B5EF4-FFF2-40B4-BE49-F238E27FC236}">
                <a16:creationId xmlns:a16="http://schemas.microsoft.com/office/drawing/2014/main" id="{A55F17A7-7433-4BA8-AD24-BF81A4B75D18}"/>
              </a:ext>
            </a:extLst>
          </p:cNvPr>
          <p:cNvPicPr>
            <a:picLocks noChangeAspect="1"/>
          </p:cNvPicPr>
          <p:nvPr/>
        </p:nvPicPr>
        <p:blipFill>
          <a:blip r:embed="rId3"/>
          <a:stretch>
            <a:fillRect/>
          </a:stretch>
        </p:blipFill>
        <p:spPr>
          <a:xfrm>
            <a:off x="5493570" y="-1041602"/>
            <a:ext cx="6407479" cy="4007056"/>
          </a:xfrm>
          <a:prstGeom prst="rect">
            <a:avLst/>
          </a:prstGeom>
        </p:spPr>
      </p:pic>
      <p:sp>
        <p:nvSpPr>
          <p:cNvPr id="13" name="Text Placeholder 2">
            <a:extLst>
              <a:ext uri="{FF2B5EF4-FFF2-40B4-BE49-F238E27FC236}">
                <a16:creationId xmlns:a16="http://schemas.microsoft.com/office/drawing/2014/main" id="{87DDA483-1EF6-46A2-B57F-BBB7FC325ACD}"/>
              </a:ext>
            </a:extLst>
          </p:cNvPr>
          <p:cNvSpPr txBox="1">
            <a:spLocks/>
          </p:cNvSpPr>
          <p:nvPr/>
        </p:nvSpPr>
        <p:spPr>
          <a:xfrm>
            <a:off x="355395" y="4037827"/>
            <a:ext cx="5138175" cy="49476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Single hosted pool</a:t>
            </a:r>
            <a:endParaRPr lang="en-AU" dirty="0"/>
          </a:p>
        </p:txBody>
      </p:sp>
      <p:sp>
        <p:nvSpPr>
          <p:cNvPr id="14" name="Text Placeholder 2">
            <a:extLst>
              <a:ext uri="{FF2B5EF4-FFF2-40B4-BE49-F238E27FC236}">
                <a16:creationId xmlns:a16="http://schemas.microsoft.com/office/drawing/2014/main" id="{FD04B1DD-B1F6-435D-97B0-9D3F0801E221}"/>
              </a:ext>
            </a:extLst>
          </p:cNvPr>
          <p:cNvSpPr txBox="1">
            <a:spLocks/>
          </p:cNvSpPr>
          <p:nvPr/>
        </p:nvSpPr>
        <p:spPr>
          <a:xfrm>
            <a:off x="355395" y="4688900"/>
            <a:ext cx="5138175" cy="49476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Updated Agent Pool interface in organization settings</a:t>
            </a:r>
            <a:endParaRPr lang="en-AU" dirty="0"/>
          </a:p>
        </p:txBody>
      </p:sp>
    </p:spTree>
    <p:extLst>
      <p:ext uri="{BB962C8B-B14F-4D97-AF65-F5344CB8AC3E}">
        <p14:creationId xmlns:p14="http://schemas.microsoft.com/office/powerpoint/2010/main" val="459649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8094838" cy="483224"/>
          </a:xfrm>
        </p:spPr>
        <p:txBody>
          <a:bodyPr/>
          <a:lstStyle/>
          <a:p>
            <a:r>
              <a:rPr lang="en-GB" dirty="0"/>
              <a:t>Azure Pipelines - Support for large test attachments</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July 1 2019 – Sprint 154</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6" name="Text Placeholder 2">
            <a:extLst>
              <a:ext uri="{FF2B5EF4-FFF2-40B4-BE49-F238E27FC236}">
                <a16:creationId xmlns:a16="http://schemas.microsoft.com/office/drawing/2014/main" id="{4C5ED15F-C3DE-4F03-9EDB-5533D60DD037}"/>
              </a:ext>
            </a:extLst>
          </p:cNvPr>
          <p:cNvSpPr txBox="1">
            <a:spLocks/>
          </p:cNvSpPr>
          <p:nvPr/>
        </p:nvSpPr>
        <p:spPr>
          <a:xfrm>
            <a:off x="426424" y="1917366"/>
            <a:ext cx="8094838" cy="48322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Deployments in YAML pipeline</a:t>
            </a:r>
          </a:p>
          <a:p>
            <a:endParaRPr lang="en-GB" dirty="0"/>
          </a:p>
          <a:p>
            <a:endParaRPr lang="en-GB" dirty="0"/>
          </a:p>
          <a:p>
            <a:endParaRPr lang="en-GB" dirty="0"/>
          </a:p>
          <a:p>
            <a:endParaRPr lang="en-AU" dirty="0"/>
          </a:p>
        </p:txBody>
      </p:sp>
      <p:sp>
        <p:nvSpPr>
          <p:cNvPr id="9" name="Text Placeholder 2">
            <a:extLst>
              <a:ext uri="{FF2B5EF4-FFF2-40B4-BE49-F238E27FC236}">
                <a16:creationId xmlns:a16="http://schemas.microsoft.com/office/drawing/2014/main" id="{78FBAB32-4530-45A9-963D-5FA619295C2D}"/>
              </a:ext>
            </a:extLst>
          </p:cNvPr>
          <p:cNvSpPr txBox="1">
            <a:spLocks/>
          </p:cNvSpPr>
          <p:nvPr/>
        </p:nvSpPr>
        <p:spPr>
          <a:xfrm>
            <a:off x="426424" y="2587400"/>
            <a:ext cx="5669576" cy="48322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Optimizely integration</a:t>
            </a:r>
          </a:p>
          <a:p>
            <a:endParaRPr lang="en-GB" dirty="0"/>
          </a:p>
          <a:p>
            <a:endParaRPr lang="en-GB" dirty="0"/>
          </a:p>
          <a:p>
            <a:endParaRPr lang="en-AU" dirty="0"/>
          </a:p>
        </p:txBody>
      </p:sp>
      <p:pic>
        <p:nvPicPr>
          <p:cNvPr id="5" name="Picture 4" descr="A screenshot of a cell phone&#10;&#10;Description automatically generated">
            <a:extLst>
              <a:ext uri="{FF2B5EF4-FFF2-40B4-BE49-F238E27FC236}">
                <a16:creationId xmlns:a16="http://schemas.microsoft.com/office/drawing/2014/main" id="{94BA193D-D95D-4CFD-AEA5-0F8DA6D3B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226" y="2610339"/>
            <a:ext cx="5591104" cy="3903821"/>
          </a:xfrm>
          <a:prstGeom prst="rect">
            <a:avLst/>
          </a:prstGeom>
        </p:spPr>
      </p:pic>
    </p:spTree>
    <p:extLst>
      <p:ext uri="{BB962C8B-B14F-4D97-AF65-F5344CB8AC3E}">
        <p14:creationId xmlns:p14="http://schemas.microsoft.com/office/powerpoint/2010/main" val="9734272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1509</Words>
  <Application>Microsoft Office PowerPoint</Application>
  <PresentationFormat>Widescreen</PresentationFormat>
  <Paragraphs>239</Paragraphs>
  <Slides>54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Azure DevOps  What’s New</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1 2019 – Sprint 154</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July 22 2019 – Sprint 155</vt:lpstr>
      <vt:lpstr>Blog Roundup</vt:lpstr>
      <vt:lpstr>Blog Roundup</vt:lpstr>
      <vt:lpstr>Blog Roundup</vt:lpstr>
      <vt:lpstr>PowerPoint Presentation</vt:lpstr>
      <vt:lpstr>PowerPoint Presentation</vt:lpstr>
      <vt:lpstr>Azure Pipelines: Featuring Bash, YAML, JFrog and a custom Slack app! </vt:lpstr>
      <vt:lpstr>How YOU actually use Kubernetes, starring YAML files </vt:lpstr>
      <vt:lpstr>https://x-team.com/blog/how-to-get-started-with-ansible-playbooks </vt:lpstr>
      <vt:lpstr>Azure DevOps pipelines with YAML and GitVersion </vt:lpstr>
      <vt:lpstr>A CI/CD journey with Azure DevOps and Terraform </vt:lpstr>
      <vt:lpstr>A CI/CD journey with Azure DevOps and Terraform </vt:lpstr>
      <vt:lpstr>3 types of metric dashboards for DevOps teams </vt:lpstr>
      <vt:lpstr>How to transition into a career as a DevOps engineer </vt:lpstr>
      <vt:lpstr>4 Ways to Integrate Development and Operations Efforts </vt:lpstr>
      <vt:lpstr>How Dark deploys code in 50ms </vt:lpstr>
      <vt:lpstr>Links</vt:lpstr>
      <vt:lpstr>Links</vt:lpstr>
      <vt:lpstr>Links – Bonus if we have time</vt:lpstr>
      <vt:lpstr>DevOps PodCasts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What’s New</dc:title>
  <dc:creator>Richard Angus</dc:creator>
  <cp:lastModifiedBy>Richard Angus</cp:lastModifiedBy>
  <cp:revision>1</cp:revision>
  <dcterms:created xsi:type="dcterms:W3CDTF">2019-08-01T10:03:06Z</dcterms:created>
  <dcterms:modified xsi:type="dcterms:W3CDTF">2019-08-01T22:51:34Z</dcterms:modified>
</cp:coreProperties>
</file>